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 id="2147483670" r:id="rId3"/>
  </p:sldMasterIdLst>
  <p:notesMasterIdLst>
    <p:notesMasterId r:id="rId37"/>
  </p:notesMasterIdLst>
  <p:sldIdLst>
    <p:sldId id="256" r:id="rId4"/>
    <p:sldId id="258" r:id="rId5"/>
    <p:sldId id="259" r:id="rId6"/>
    <p:sldId id="260" r:id="rId7"/>
    <p:sldId id="261" r:id="rId8"/>
    <p:sldId id="262" r:id="rId9"/>
    <p:sldId id="263" r:id="rId10"/>
    <p:sldId id="264" r:id="rId11"/>
    <p:sldId id="265" r:id="rId12"/>
    <p:sldId id="266" r:id="rId13"/>
    <p:sldId id="267" r:id="rId14"/>
    <p:sldId id="290" r:id="rId15"/>
    <p:sldId id="268" r:id="rId16"/>
    <p:sldId id="269" r:id="rId17"/>
    <p:sldId id="270" r:id="rId18"/>
    <p:sldId id="271" r:id="rId19"/>
    <p:sldId id="272" r:id="rId20"/>
    <p:sldId id="273" r:id="rId21"/>
    <p:sldId id="287" r:id="rId22"/>
    <p:sldId id="288" r:id="rId23"/>
    <p:sldId id="289"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9144000" cy="7315200"/>
  <p:notesSz cx="6881813" cy="9296400"/>
  <p:embeddedFontLst>
    <p:embeddedFont>
      <p:font typeface="Amasis MT Pro Black" panose="02040A04050005020304" pitchFamily="18" charset="0"/>
      <p:bold r:id="rId38"/>
      <p:boldItalic r:id="rId39"/>
    </p:embeddedFont>
    <p:embeddedFont>
      <p:font typeface="Cambria" panose="02040503050406030204" pitchFamily="18" charset="0"/>
      <p:regular r:id="rId40"/>
      <p:bold r:id="rId41"/>
      <p:italic r:id="rId42"/>
      <p:boldItalic r:id="rId43"/>
    </p:embeddedFont>
    <p:embeddedFont>
      <p:font typeface="Impact" panose="020B0806030902050204" pitchFamily="34" charset="0"/>
      <p:regular r:id="rId44"/>
    </p:embeddedFont>
    <p:embeddedFont>
      <p:font typeface="Passion One" panose="020B0604020202020204" charset="0"/>
      <p:regular r:id="rId45"/>
      <p:bold r:id="rId46"/>
    </p:embeddedFont>
    <p:embeddedFont>
      <p:font typeface="Questrial" pitchFamily="2"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82818FD-29DF-43AD-9145-3518DFDDA8B4}">
  <a:tblStyle styleId="{482818FD-29DF-43AD-9145-3518DFDDA8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248605-433B-4255-9F53-A20238D46BDB}" styleName="Table_1">
    <a:wholeTbl>
      <a:tcTxStyle>
        <a:font>
          <a:latin typeface="Arial"/>
          <a:ea typeface="Arial"/>
          <a:cs typeface="Arial"/>
        </a:font>
        <a:srgbClr val="007278"/>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5"/>
  </p:normalViewPr>
  <p:slideViewPr>
    <p:cSldViewPr snapToGrid="0">
      <p:cViewPr varScale="1">
        <p:scale>
          <a:sx n="104" d="100"/>
          <a:sy n="104" d="100"/>
        </p:scale>
        <p:origin x="18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8" cy="464820"/>
          </a:xfrm>
          <a:prstGeom prst="rect">
            <a:avLst/>
          </a:prstGeom>
          <a:noFill/>
          <a:ln>
            <a:noFill/>
          </a:ln>
        </p:spPr>
        <p:txBody>
          <a:bodyPr spcFirstLastPara="1" wrap="square" lIns="92431" tIns="92431" rIns="92431" bIns="92431"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9695" y="0"/>
            <a:ext cx="2982118" cy="464820"/>
          </a:xfrm>
          <a:prstGeom prst="rect">
            <a:avLst/>
          </a:prstGeom>
          <a:noFill/>
          <a:ln>
            <a:noFill/>
          </a:ln>
        </p:spPr>
        <p:txBody>
          <a:bodyPr spcFirstLastPara="1" wrap="square" lIns="92431" tIns="92431" rIns="92431" bIns="92431"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1580"/>
            <a:ext cx="2982118" cy="464820"/>
          </a:xfrm>
          <a:prstGeom prst="rect">
            <a:avLst/>
          </a:prstGeom>
          <a:noFill/>
          <a:ln>
            <a:noFill/>
          </a:ln>
        </p:spPr>
        <p:txBody>
          <a:bodyPr spcFirstLastPara="1" wrap="square" lIns="92431" tIns="92431" rIns="92431" bIns="92431"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smtClean="0">
                <a:solidFill>
                  <a:schemeClr val="dk1"/>
                </a:solidFill>
                <a:latin typeface="Times New Roman"/>
                <a:ea typeface="Times New Roman"/>
                <a:cs typeface="Times New Roman"/>
                <a:sym typeface="Times New Roman"/>
              </a:rPr>
              <a:pPr algn="r">
                <a:buClr>
                  <a:schemeClr val="dk1"/>
                </a:buClr>
                <a:buSzPts val="300"/>
              </a:pPr>
              <a:t>‹#›</a:t>
            </a:fld>
            <a:endParaRPr lang="en-US" sz="120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45" name="Google Shape;145;p1: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0" name="Google Shape;210;p11:notes"/>
          <p:cNvSpPr txBox="1">
            <a:spLocks noGrp="1"/>
          </p:cNvSpPr>
          <p:nvPr>
            <p:ph type="body" idx="1"/>
          </p:nvPr>
        </p:nvSpPr>
        <p:spPr>
          <a:xfrm>
            <a:off x="917575" y="4415790"/>
            <a:ext cx="5046663"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11" name="Google Shape;211;p11:notes"/>
          <p:cNvSpPr txBox="1">
            <a:spLocks noGrp="1"/>
          </p:cNvSpPr>
          <p:nvPr>
            <p:ph type="sldNum" idx="12"/>
          </p:nvPr>
        </p:nvSpPr>
        <p:spPr>
          <a:xfrm>
            <a:off x="3899694" y="8831580"/>
            <a:ext cx="2982119" cy="464820"/>
          </a:xfrm>
          <a:prstGeom prst="rect">
            <a:avLst/>
          </a:prstGeom>
          <a:noFill/>
          <a:ln>
            <a:noFill/>
          </a:ln>
        </p:spPr>
        <p:txBody>
          <a:bodyPr spcFirstLastPara="1" wrap="square" lIns="92431" tIns="46203" rIns="92431" bIns="46203" anchor="b" anchorCtr="0">
            <a:noAutofit/>
          </a:bodyPr>
          <a:lstStyle/>
          <a:p>
            <a:pPr>
              <a:buSzPts val="350"/>
            </a:pPr>
            <a:fld id="{00000000-1234-1234-1234-123412341234}" type="slidenum">
              <a:rPr lang="en-US"/>
              <a:pPr>
                <a:buSzPts val="35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fddc2e08_0_6: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7" name="Google Shape;217;g5dfddc2e08_0_6:notes"/>
          <p:cNvSpPr txBox="1">
            <a:spLocks noGrp="1"/>
          </p:cNvSpPr>
          <p:nvPr>
            <p:ph type="body" idx="1"/>
          </p:nvPr>
        </p:nvSpPr>
        <p:spPr>
          <a:xfrm>
            <a:off x="917575" y="4415790"/>
            <a:ext cx="5046663"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18" name="Google Shape;218;g5dfddc2e08_0_6:notes"/>
          <p:cNvSpPr txBox="1">
            <a:spLocks noGrp="1"/>
          </p:cNvSpPr>
          <p:nvPr>
            <p:ph type="sldNum" idx="12"/>
          </p:nvPr>
        </p:nvSpPr>
        <p:spPr>
          <a:xfrm>
            <a:off x="3899694" y="8831580"/>
            <a:ext cx="2982119" cy="464820"/>
          </a:xfrm>
          <a:prstGeom prst="rect">
            <a:avLst/>
          </a:prstGeom>
          <a:noFill/>
          <a:ln>
            <a:noFill/>
          </a:ln>
        </p:spPr>
        <p:txBody>
          <a:bodyPr spcFirstLastPara="1" wrap="square" lIns="92431" tIns="46203" rIns="92431" bIns="46203" anchor="b" anchorCtr="0">
            <a:noAutofit/>
          </a:bodyPr>
          <a:lstStyle/>
          <a:p>
            <a:pPr>
              <a:buSzPts val="350"/>
            </a:pPr>
            <a:fld id="{00000000-1234-1234-1234-123412341234}" type="slidenum">
              <a:rPr lang="en-US"/>
              <a:pPr>
                <a:buSzPts val="35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fddc2e08_0_6: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7" name="Google Shape;217;g5dfddc2e08_0_6:notes"/>
          <p:cNvSpPr txBox="1">
            <a:spLocks noGrp="1"/>
          </p:cNvSpPr>
          <p:nvPr>
            <p:ph type="body" idx="1"/>
          </p:nvPr>
        </p:nvSpPr>
        <p:spPr>
          <a:xfrm>
            <a:off x="917575" y="4415790"/>
            <a:ext cx="5046663"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18" name="Google Shape;218;g5dfddc2e08_0_6:notes"/>
          <p:cNvSpPr txBox="1">
            <a:spLocks noGrp="1"/>
          </p:cNvSpPr>
          <p:nvPr>
            <p:ph type="sldNum" idx="12"/>
          </p:nvPr>
        </p:nvSpPr>
        <p:spPr>
          <a:xfrm>
            <a:off x="3899694" y="8831580"/>
            <a:ext cx="2982119" cy="464820"/>
          </a:xfrm>
          <a:prstGeom prst="rect">
            <a:avLst/>
          </a:prstGeom>
          <a:noFill/>
          <a:ln>
            <a:noFill/>
          </a:ln>
        </p:spPr>
        <p:txBody>
          <a:bodyPr spcFirstLastPara="1" wrap="square" lIns="92431" tIns="46203" rIns="92431" bIns="46203" anchor="b" anchorCtr="0">
            <a:noAutofit/>
          </a:bodyPr>
          <a:lstStyle/>
          <a:p>
            <a:pPr>
              <a:buSzPts val="350"/>
            </a:pPr>
            <a:fld id="{00000000-1234-1234-1234-123412341234}" type="slidenum">
              <a:rPr lang="en-US"/>
              <a:pPr>
                <a:buSzPts val="350"/>
              </a:pPr>
              <a:t>12</a:t>
            </a:fld>
            <a:endParaRPr/>
          </a:p>
        </p:txBody>
      </p:sp>
    </p:spTree>
    <p:extLst>
      <p:ext uri="{BB962C8B-B14F-4D97-AF65-F5344CB8AC3E}">
        <p14:creationId xmlns:p14="http://schemas.microsoft.com/office/powerpoint/2010/main" val="399248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dfddc2e08_0_0: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5" name="Google Shape;225;g5dfddc2e08_0_0:notes"/>
          <p:cNvSpPr txBox="1">
            <a:spLocks noGrp="1"/>
          </p:cNvSpPr>
          <p:nvPr>
            <p:ph type="body" idx="1"/>
          </p:nvPr>
        </p:nvSpPr>
        <p:spPr>
          <a:xfrm>
            <a:off x="917575" y="4415790"/>
            <a:ext cx="5046663"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26" name="Google Shape;226;g5dfddc2e08_0_0:notes"/>
          <p:cNvSpPr txBox="1">
            <a:spLocks noGrp="1"/>
          </p:cNvSpPr>
          <p:nvPr>
            <p:ph type="sldNum" idx="12"/>
          </p:nvPr>
        </p:nvSpPr>
        <p:spPr>
          <a:xfrm>
            <a:off x="3899694" y="8831580"/>
            <a:ext cx="2982119" cy="464820"/>
          </a:xfrm>
          <a:prstGeom prst="rect">
            <a:avLst/>
          </a:prstGeom>
          <a:noFill/>
          <a:ln>
            <a:noFill/>
          </a:ln>
        </p:spPr>
        <p:txBody>
          <a:bodyPr spcFirstLastPara="1" wrap="square" lIns="92431" tIns="46203" rIns="92431" bIns="46203" anchor="b" anchorCtr="0">
            <a:noAutofit/>
          </a:bodyPr>
          <a:lstStyle/>
          <a:p>
            <a:pPr>
              <a:buSzPts val="350"/>
            </a:pPr>
            <a:fld id="{00000000-1234-1234-1234-123412341234}" type="slidenum">
              <a:rPr lang="en-US"/>
              <a:pPr>
                <a:buSzPts val="350"/>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2" name="Google Shape;232;p13: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endParaRPr>
              <a:latin typeface="Times New Roman"/>
              <a:ea typeface="Times New Roman"/>
              <a:cs typeface="Times New Roman"/>
              <a:sym typeface="Times New Roman"/>
            </a:endParaRPr>
          </a:p>
        </p:txBody>
      </p:sp>
      <p:sp>
        <p:nvSpPr>
          <p:cNvPr id="233" name="Google Shape;233;p13: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14</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39" name="Google Shape;239;p14: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endParaRPr>
              <a:latin typeface="Times New Roman"/>
              <a:ea typeface="Times New Roman"/>
              <a:cs typeface="Times New Roman"/>
              <a:sym typeface="Times New Roman"/>
            </a:endParaRPr>
          </a:p>
        </p:txBody>
      </p:sp>
      <p:sp>
        <p:nvSpPr>
          <p:cNvPr id="240" name="Google Shape;240;p14: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15</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16</a:t>
            </a:fld>
            <a:endParaRPr sz="1200">
              <a:solidFill>
                <a:schemeClr val="dk1"/>
              </a:solidFill>
              <a:latin typeface="Times New Roman"/>
              <a:ea typeface="Times New Roman"/>
              <a:cs typeface="Times New Roman"/>
              <a:sym typeface="Times New Roman"/>
            </a:endParaRPr>
          </a:p>
        </p:txBody>
      </p:sp>
      <p:sp>
        <p:nvSpPr>
          <p:cNvPr id="246" name="Google Shape;246;p15: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5:notes"/>
          <p:cNvSpPr txBox="1">
            <a:spLocks noGrp="1"/>
          </p:cNvSpPr>
          <p:nvPr>
            <p:ph type="body" idx="1"/>
          </p:nvPr>
        </p:nvSpPr>
        <p:spPr>
          <a:xfrm>
            <a:off x="1146969" y="4415790"/>
            <a:ext cx="4587875"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endParaRPr>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6: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53" name="Google Shape;253;p16: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59" name="Google Shape;259;p17: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9" name="Google Shape;339;p19: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There is not a column provided on the flowsheet for cross examination, however, you may use the back for notes.  It is blank.  You do not need to turn in your flow sheet or any notes.  They are yours to keep &amp; we do not need to see them.</a:t>
            </a:r>
            <a:endParaRPr/>
          </a:p>
        </p:txBody>
      </p:sp>
      <p:sp>
        <p:nvSpPr>
          <p:cNvPr id="340" name="Google Shape;340;p19: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defTabSz="924458">
              <a:buSzPts val="300"/>
              <a:defRPr/>
            </a:pPr>
            <a:fld id="{00000000-1234-1234-1234-123412341234}" type="slidenum">
              <a:rPr lang="en-US" sz="1200">
                <a:latin typeface="Times New Roman"/>
                <a:ea typeface="Times New Roman"/>
                <a:cs typeface="Times New Roman"/>
                <a:sym typeface="Times New Roman"/>
              </a:rPr>
              <a:pPr algn="r" defTabSz="924458">
                <a:buSzPts val="300"/>
                <a:defRPr/>
              </a:pPr>
              <a:t>19</a:t>
            </a:fld>
            <a:endParaRPr sz="1200">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59" name="Google Shape;159;p3: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9" name="Google Shape;339;p19: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There is not a column provided on the flowsheet for cross examination, however, you may use the back for notes.  It is blank.  You do not need to turn in your flow sheet or any notes.  They are yours to keep &amp; we do not need to see them.</a:t>
            </a:r>
            <a:endParaRPr/>
          </a:p>
        </p:txBody>
      </p:sp>
      <p:sp>
        <p:nvSpPr>
          <p:cNvPr id="340" name="Google Shape;340;p19: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defTabSz="924458">
              <a:buSzPts val="300"/>
              <a:defRPr/>
            </a:pPr>
            <a:fld id="{00000000-1234-1234-1234-123412341234}" type="slidenum">
              <a:rPr lang="en-US" sz="1200">
                <a:latin typeface="Times New Roman"/>
                <a:ea typeface="Times New Roman"/>
                <a:cs typeface="Times New Roman"/>
                <a:sym typeface="Times New Roman"/>
              </a:rPr>
              <a:pPr algn="r" defTabSz="924458">
                <a:buSzPts val="300"/>
                <a:defRPr/>
              </a:pPr>
              <a:t>20</a:t>
            </a:fld>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406498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9" name="Google Shape;339;p19: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There is not a column provided on the flowsheet for cross examination, however, you may use the back for notes.  It is blank.  You do not need to turn in your flow sheet or any notes.  They are yours to keep &amp; we do not need to see them.</a:t>
            </a:r>
            <a:endParaRPr/>
          </a:p>
        </p:txBody>
      </p:sp>
      <p:sp>
        <p:nvSpPr>
          <p:cNvPr id="340" name="Google Shape;340;p19: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defTabSz="924458">
              <a:buSzPts val="300"/>
              <a:defRPr/>
            </a:pPr>
            <a:fld id="{00000000-1234-1234-1234-123412341234}" type="slidenum">
              <a:rPr lang="en-US" sz="1200">
                <a:latin typeface="Times New Roman"/>
                <a:ea typeface="Times New Roman"/>
                <a:cs typeface="Times New Roman"/>
                <a:sym typeface="Times New Roman"/>
              </a:rPr>
              <a:pPr algn="r" defTabSz="924458">
                <a:buSzPts val="300"/>
                <a:defRPr/>
              </a:pPr>
              <a:t>21</a:t>
            </a:fld>
            <a:endParaRPr sz="1200">
              <a:latin typeface="Times New Roman"/>
              <a:ea typeface="Times New Roman"/>
              <a:cs typeface="Times New Roman"/>
              <a:sym typeface="Times New Roman"/>
            </a:endParaRPr>
          </a:p>
        </p:txBody>
      </p:sp>
    </p:spTree>
    <p:extLst>
      <p:ext uri="{BB962C8B-B14F-4D97-AF65-F5344CB8AC3E}">
        <p14:creationId xmlns:p14="http://schemas.microsoft.com/office/powerpoint/2010/main" val="4122585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77" name="Google Shape;277;p19: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endParaRPr>
              <a:latin typeface="Times New Roman"/>
              <a:ea typeface="Times New Roman"/>
              <a:cs typeface="Times New Roman"/>
              <a:sym typeface="Times New Roman"/>
            </a:endParaRPr>
          </a:p>
        </p:txBody>
      </p:sp>
      <p:sp>
        <p:nvSpPr>
          <p:cNvPr id="278" name="Google Shape;278;p19: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22</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85" name="Google Shape;285;p20: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92" name="Google Shape;292;p21: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98" name="Google Shape;298;p22:notes"/>
          <p:cNvSpPr txBox="1">
            <a:spLocks noGrp="1"/>
          </p:cNvSpPr>
          <p:nvPr>
            <p:ph type="body" idx="1"/>
          </p:nvPr>
        </p:nvSpPr>
        <p:spPr>
          <a:xfrm>
            <a:off x="917575" y="4415790"/>
            <a:ext cx="5046663"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99" name="Google Shape;299;p22:notes"/>
          <p:cNvSpPr txBox="1">
            <a:spLocks noGrp="1"/>
          </p:cNvSpPr>
          <p:nvPr>
            <p:ph type="sldNum" idx="12"/>
          </p:nvPr>
        </p:nvSpPr>
        <p:spPr>
          <a:xfrm>
            <a:off x="3899694" y="8831580"/>
            <a:ext cx="2982119" cy="464820"/>
          </a:xfrm>
          <a:prstGeom prst="rect">
            <a:avLst/>
          </a:prstGeom>
          <a:noFill/>
          <a:ln>
            <a:noFill/>
          </a:ln>
        </p:spPr>
        <p:txBody>
          <a:bodyPr spcFirstLastPara="1" wrap="square" lIns="92431" tIns="46203" rIns="92431" bIns="46203" anchor="b" anchorCtr="0">
            <a:noAutofit/>
          </a:bodyPr>
          <a:lstStyle/>
          <a:p>
            <a:pPr>
              <a:buSzPts val="350"/>
            </a:pPr>
            <a:fld id="{00000000-1234-1234-1234-123412341234}" type="slidenum">
              <a:rPr lang="en-US"/>
              <a:pPr>
                <a:buSzPts val="350"/>
              </a:p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05" name="Google Shape;305;p23: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NOTE to presenters:  only orient the ballot(s) that YOUR TOURNAMENT IS USING</a:t>
            </a:r>
            <a:endParaRPr/>
          </a:p>
        </p:txBody>
      </p:sp>
      <p:sp>
        <p:nvSpPr>
          <p:cNvPr id="306" name="Google Shape;306;p23: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26</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13" name="Google Shape;313;p24: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endParaRPr>
              <a:latin typeface="Times New Roman"/>
              <a:ea typeface="Times New Roman"/>
              <a:cs typeface="Times New Roman"/>
              <a:sym typeface="Times New Roman"/>
            </a:endParaRPr>
          </a:p>
        </p:txBody>
      </p:sp>
      <p:sp>
        <p:nvSpPr>
          <p:cNvPr id="314" name="Google Shape;314;p24: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27</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5: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1" name="Google Shape;321;p25: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NOTE to presenters:  only orient the ballot(s) that YOUR TOURNAMENT IS USING</a:t>
            </a:r>
            <a:endParaRPr/>
          </a:p>
          <a:p>
            <a:pPr marL="0" indent="0">
              <a:spcBef>
                <a:spcPts val="364"/>
              </a:spcBef>
              <a:buClr>
                <a:schemeClr val="dk1"/>
              </a:buClr>
              <a:buSzPts val="300"/>
            </a:pPr>
            <a:endParaRPr>
              <a:latin typeface="Times New Roman"/>
              <a:ea typeface="Times New Roman"/>
              <a:cs typeface="Times New Roman"/>
              <a:sym typeface="Times New Roman"/>
            </a:endParaRPr>
          </a:p>
        </p:txBody>
      </p:sp>
      <p:sp>
        <p:nvSpPr>
          <p:cNvPr id="322" name="Google Shape;322;p25: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28</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29" name="Google Shape;329;p26: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The purposes of the ballot: To encourage the students, whenever possible tell the losing team what they could have done to earn your ballot.</a:t>
            </a:r>
            <a:endParaRPr/>
          </a:p>
        </p:txBody>
      </p:sp>
      <p:sp>
        <p:nvSpPr>
          <p:cNvPr id="330" name="Google Shape;330;p26: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29</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65" name="Google Shape;165;p4: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endParaRPr>
              <a:latin typeface="Times New Roman"/>
              <a:ea typeface="Times New Roman"/>
              <a:cs typeface="Times New Roman"/>
              <a:sym typeface="Times New Roman"/>
            </a:endParaRPr>
          </a:p>
        </p:txBody>
      </p:sp>
      <p:sp>
        <p:nvSpPr>
          <p:cNvPr id="166" name="Google Shape;166;p4: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3</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36" name="Google Shape;336;p27: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The purposes of the ballot: To encourage the students, whenever possible tell the losing team what they could have done to earn your ballot.</a:t>
            </a:r>
            <a:endParaRPr/>
          </a:p>
        </p:txBody>
      </p:sp>
      <p:sp>
        <p:nvSpPr>
          <p:cNvPr id="337" name="Google Shape;337;p27: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30</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8: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43" name="Google Shape;343;p28:notes"/>
          <p:cNvSpPr txBox="1">
            <a:spLocks noGrp="1"/>
          </p:cNvSpPr>
          <p:nvPr>
            <p:ph type="body" idx="1"/>
          </p:nvPr>
        </p:nvSpPr>
        <p:spPr>
          <a:xfrm>
            <a:off x="917576" y="4415790"/>
            <a:ext cx="5046662" cy="4183380"/>
          </a:xfrm>
          <a:prstGeom prst="rect">
            <a:avLst/>
          </a:prstGeom>
          <a:noFill/>
          <a:ln>
            <a:noFill/>
          </a:ln>
        </p:spPr>
        <p:txBody>
          <a:bodyPr spcFirstLastPara="1" wrap="square" lIns="92431" tIns="46203" rIns="92431" bIns="46203" anchor="t" anchorCtr="0">
            <a:noAutofit/>
          </a:bodyPr>
          <a:lstStyle/>
          <a:p>
            <a:pPr marL="0" indent="0">
              <a:spcBef>
                <a:spcPts val="0"/>
              </a:spcBef>
              <a:buClr>
                <a:schemeClr val="dk1"/>
              </a:buClr>
              <a:buSzPts val="300"/>
            </a:pPr>
            <a:r>
              <a:rPr lang="en-US">
                <a:latin typeface="Times New Roman"/>
                <a:ea typeface="Times New Roman"/>
                <a:cs typeface="Times New Roman"/>
                <a:sym typeface="Times New Roman"/>
              </a:rPr>
              <a:t>Put positive before negative</a:t>
            </a:r>
            <a:endParaRPr/>
          </a:p>
        </p:txBody>
      </p:sp>
      <p:sp>
        <p:nvSpPr>
          <p:cNvPr id="344" name="Google Shape;344;p28:notes"/>
          <p:cNvSpPr txBox="1">
            <a:spLocks noGrp="1"/>
          </p:cNvSpPr>
          <p:nvPr>
            <p:ph type="sldNum" idx="12"/>
          </p:nvPr>
        </p:nvSpPr>
        <p:spPr>
          <a:xfrm>
            <a:off x="3899695" y="8831580"/>
            <a:ext cx="2982118" cy="464820"/>
          </a:xfrm>
          <a:prstGeom prst="rect">
            <a:avLst/>
          </a:prstGeom>
          <a:noFill/>
          <a:ln>
            <a:noFill/>
          </a:ln>
        </p:spPr>
        <p:txBody>
          <a:bodyPr spcFirstLastPara="1" wrap="square" lIns="92431" tIns="46203" rIns="92431" bIns="46203" anchor="b" anchorCtr="0">
            <a:noAutofit/>
          </a:bodyPr>
          <a:lstStyle/>
          <a:p>
            <a:pPr algn="r">
              <a:buClr>
                <a:schemeClr val="dk1"/>
              </a:buClr>
              <a:buSzPts val="300"/>
            </a:pPr>
            <a:fld id="{00000000-1234-1234-1234-123412341234}" type="slidenum">
              <a:rPr lang="en-US" sz="1200">
                <a:solidFill>
                  <a:schemeClr val="dk1"/>
                </a:solidFill>
                <a:latin typeface="Times New Roman"/>
                <a:ea typeface="Times New Roman"/>
                <a:cs typeface="Times New Roman"/>
                <a:sym typeface="Times New Roman"/>
              </a:rPr>
              <a:pPr algn="r">
                <a:buClr>
                  <a:schemeClr val="dk1"/>
                </a:buClr>
                <a:buSzPts val="300"/>
              </a:pPr>
              <a:t>31</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9: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350" name="Google Shape;350;p29: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0: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356" name="Google Shape;356;p30: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72" name="Google Shape;172;p5: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78" name="Google Shape;178;p6: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84" name="Google Shape;184;p7: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91" name="Google Shape;191;p8:notes"/>
          <p:cNvSpPr txBox="1">
            <a:spLocks noGrp="1"/>
          </p:cNvSpPr>
          <p:nvPr>
            <p:ph type="body" idx="1"/>
          </p:nvPr>
        </p:nvSpPr>
        <p:spPr>
          <a:xfrm>
            <a:off x="917575" y="4415790"/>
            <a:ext cx="5046663"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92" name="Google Shape;192;p8:notes"/>
          <p:cNvSpPr txBox="1">
            <a:spLocks noGrp="1"/>
          </p:cNvSpPr>
          <p:nvPr>
            <p:ph type="sldNum" idx="12"/>
          </p:nvPr>
        </p:nvSpPr>
        <p:spPr>
          <a:xfrm>
            <a:off x="3899694" y="8831580"/>
            <a:ext cx="2982119" cy="464820"/>
          </a:xfrm>
          <a:prstGeom prst="rect">
            <a:avLst/>
          </a:prstGeom>
          <a:noFill/>
          <a:ln>
            <a:noFill/>
          </a:ln>
        </p:spPr>
        <p:txBody>
          <a:bodyPr spcFirstLastPara="1" wrap="square" lIns="92431" tIns="46203" rIns="92431" bIns="46203" anchor="b" anchorCtr="0">
            <a:noAutofit/>
          </a:bodyPr>
          <a:lstStyle/>
          <a:p>
            <a:pPr>
              <a:buSzPts val="350"/>
            </a:pPr>
            <a:fld id="{00000000-1234-1234-1234-123412341234}" type="slidenum">
              <a:rPr lang="en-US"/>
              <a:pPr>
                <a:buSzPts val="35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198" name="Google Shape;198;p9: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917576" y="4415790"/>
            <a:ext cx="5046662" cy="4183380"/>
          </a:xfrm>
          <a:prstGeom prst="rect">
            <a:avLst/>
          </a:prstGeom>
          <a:noFill/>
          <a:ln>
            <a:noFill/>
          </a:ln>
        </p:spPr>
        <p:txBody>
          <a:bodyPr spcFirstLastPara="1" wrap="square" lIns="92431" tIns="92431" rIns="92431" bIns="92431" anchor="t" anchorCtr="0">
            <a:noAutofit/>
          </a:bodyPr>
          <a:lstStyle/>
          <a:p>
            <a:pPr marL="0" indent="0">
              <a:spcBef>
                <a:spcPts val="0"/>
              </a:spcBef>
              <a:buClr>
                <a:schemeClr val="dk1"/>
              </a:buClr>
              <a:buSzPts val="1200"/>
            </a:pPr>
            <a:endParaRPr/>
          </a:p>
        </p:txBody>
      </p:sp>
      <p:sp>
        <p:nvSpPr>
          <p:cNvPr id="204" name="Google Shape;204;p10:notes"/>
          <p:cNvSpPr>
            <a:spLocks noGrp="1" noRot="1" noChangeAspect="1"/>
          </p:cNvSpPr>
          <p:nvPr>
            <p:ph type="sldImg" idx="2"/>
          </p:nvPr>
        </p:nvSpPr>
        <p:spPr>
          <a:xfrm>
            <a:off x="1262063" y="696913"/>
            <a:ext cx="43576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p:nvPr/>
        </p:nvSpPr>
        <p:spPr>
          <a:xfrm>
            <a:off x="100" y="280225"/>
            <a:ext cx="9144000" cy="117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txBox="1">
            <a:spLocks noGrp="1"/>
          </p:cNvSpPr>
          <p:nvPr>
            <p:ph type="title"/>
          </p:nvPr>
        </p:nvSpPr>
        <p:spPr>
          <a:xfrm>
            <a:off x="356425" y="498975"/>
            <a:ext cx="8603100" cy="875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solidFill>
                  <a:srgbClr val="A61C00"/>
                </a:solidFill>
                <a:latin typeface="Passion One"/>
                <a:ea typeface="Passion One"/>
                <a:cs typeface="Passion One"/>
                <a:sym typeface="Passion One"/>
              </a:defRPr>
            </a:lvl1pPr>
            <a:lvl2pPr lvl="1" algn="ctr">
              <a:spcBef>
                <a:spcPts val="0"/>
              </a:spcBef>
              <a:spcAft>
                <a:spcPts val="0"/>
              </a:spcAft>
              <a:buSzPts val="1800"/>
              <a:buNone/>
              <a:defRPr/>
            </a:lvl2pPr>
            <a:lvl3pPr lvl="2" algn="ctr">
              <a:spcBef>
                <a:spcPts val="0"/>
              </a:spcBef>
              <a:spcAft>
                <a:spcPts val="0"/>
              </a:spcAft>
              <a:buSzPts val="1800"/>
              <a:buNone/>
              <a:defRPr/>
            </a:lvl3pPr>
            <a:lvl4pPr lvl="3" algn="ctr">
              <a:spcBef>
                <a:spcPts val="0"/>
              </a:spcBef>
              <a:spcAft>
                <a:spcPts val="0"/>
              </a:spcAft>
              <a:buSzPts val="1800"/>
              <a:buNone/>
              <a:defRPr/>
            </a:lvl4pPr>
            <a:lvl5pPr lvl="4" algn="ctr">
              <a:spcBef>
                <a:spcPts val="0"/>
              </a:spcBef>
              <a:spcAft>
                <a:spcPts val="0"/>
              </a:spcAft>
              <a:buSzPts val="1800"/>
              <a:buNone/>
              <a:defRPr/>
            </a:lvl5pPr>
            <a:lvl6pPr lvl="5" algn="ctr">
              <a:spcBef>
                <a:spcPts val="0"/>
              </a:spcBef>
              <a:spcAft>
                <a:spcPts val="0"/>
              </a:spcAft>
              <a:buSzPts val="1800"/>
              <a:buNone/>
              <a:defRPr/>
            </a:lvl6pPr>
            <a:lvl7pPr lvl="6" algn="ctr">
              <a:spcBef>
                <a:spcPts val="0"/>
              </a:spcBef>
              <a:spcAft>
                <a:spcPts val="0"/>
              </a:spcAft>
              <a:buSzPts val="1800"/>
              <a:buNone/>
              <a:defRPr/>
            </a:lvl7pPr>
            <a:lvl8pPr lvl="7" algn="ctr">
              <a:spcBef>
                <a:spcPts val="0"/>
              </a:spcBef>
              <a:spcAft>
                <a:spcPts val="0"/>
              </a:spcAft>
              <a:buSzPts val="1800"/>
              <a:buNone/>
              <a:defRPr/>
            </a:lvl8pPr>
            <a:lvl9pPr lvl="8" algn="ctr">
              <a:spcBef>
                <a:spcPts val="0"/>
              </a:spcBef>
              <a:spcAft>
                <a:spcPts val="0"/>
              </a:spcAft>
              <a:buSzPts val="1800"/>
              <a:buNone/>
              <a:defRPr/>
            </a:lvl9pPr>
          </a:lstStyle>
          <a:p>
            <a:endParaRPr/>
          </a:p>
        </p:txBody>
      </p:sp>
      <p:sp>
        <p:nvSpPr>
          <p:cNvPr id="19" name="Google Shape;19;p2"/>
          <p:cNvSpPr txBox="1">
            <a:spLocks noGrp="1"/>
          </p:cNvSpPr>
          <p:nvPr>
            <p:ph type="body" idx="1"/>
          </p:nvPr>
        </p:nvSpPr>
        <p:spPr>
          <a:xfrm>
            <a:off x="629275" y="1750150"/>
            <a:ext cx="8057400" cy="5220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1pPr>
            <a:lvl2pPr marL="914400" lvl="1"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2pPr>
            <a:lvl3pPr marL="1371600" lvl="2"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3pPr>
            <a:lvl4pPr marL="1828800" lvl="3"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4pPr>
            <a:lvl5pPr marL="2286000" lvl="4"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5pPr>
            <a:lvl6pPr marL="2743200" lvl="5"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6pPr>
            <a:lvl7pPr marL="3200400" lvl="6"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7pPr>
            <a:lvl8pPr marL="3657600" lvl="7"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8pPr>
            <a:lvl9pPr marL="4114800" lvl="8"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12"/>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2"/>
          <p:cNvSpPr/>
          <p:nvPr/>
        </p:nvSpPr>
        <p:spPr>
          <a:xfrm>
            <a:off x="100" y="280225"/>
            <a:ext cx="9144000" cy="117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2"/>
          <p:cNvSpPr txBox="1">
            <a:spLocks noGrp="1"/>
          </p:cNvSpPr>
          <p:nvPr>
            <p:ph type="title"/>
          </p:nvPr>
        </p:nvSpPr>
        <p:spPr>
          <a:xfrm>
            <a:off x="280225" y="422775"/>
            <a:ext cx="8603100" cy="8751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000"/>
              <a:buNone/>
              <a:defRPr sz="5000" b="1">
                <a:solidFill>
                  <a:srgbClr val="A61C00"/>
                </a:solidFill>
                <a:latin typeface="Cambria"/>
                <a:ea typeface="Cambria"/>
                <a:cs typeface="Cambria"/>
                <a:sym typeface="Cambria"/>
              </a:defRPr>
            </a:lvl1pPr>
            <a:lvl2pPr lvl="1" algn="ctr" rtl="0">
              <a:spcBef>
                <a:spcPts val="0"/>
              </a:spcBef>
              <a:spcAft>
                <a:spcPts val="0"/>
              </a:spcAft>
              <a:buSzPts val="5000"/>
              <a:buFont typeface="Cambria"/>
              <a:buNone/>
              <a:defRPr sz="5000" b="1">
                <a:latin typeface="Cambria"/>
                <a:ea typeface="Cambria"/>
                <a:cs typeface="Cambria"/>
                <a:sym typeface="Cambria"/>
              </a:defRPr>
            </a:lvl2pPr>
            <a:lvl3pPr lvl="2" algn="ctr" rtl="0">
              <a:spcBef>
                <a:spcPts val="0"/>
              </a:spcBef>
              <a:spcAft>
                <a:spcPts val="0"/>
              </a:spcAft>
              <a:buSzPts val="5000"/>
              <a:buFont typeface="Cambria"/>
              <a:buNone/>
              <a:defRPr sz="5000" b="1">
                <a:latin typeface="Cambria"/>
                <a:ea typeface="Cambria"/>
                <a:cs typeface="Cambria"/>
                <a:sym typeface="Cambria"/>
              </a:defRPr>
            </a:lvl3pPr>
            <a:lvl4pPr lvl="3" algn="ctr" rtl="0">
              <a:spcBef>
                <a:spcPts val="0"/>
              </a:spcBef>
              <a:spcAft>
                <a:spcPts val="0"/>
              </a:spcAft>
              <a:buSzPts val="5000"/>
              <a:buFont typeface="Cambria"/>
              <a:buNone/>
              <a:defRPr sz="5000" b="1">
                <a:latin typeface="Cambria"/>
                <a:ea typeface="Cambria"/>
                <a:cs typeface="Cambria"/>
                <a:sym typeface="Cambria"/>
              </a:defRPr>
            </a:lvl4pPr>
            <a:lvl5pPr lvl="4" algn="ctr" rtl="0">
              <a:spcBef>
                <a:spcPts val="0"/>
              </a:spcBef>
              <a:spcAft>
                <a:spcPts val="0"/>
              </a:spcAft>
              <a:buSzPts val="5000"/>
              <a:buFont typeface="Cambria"/>
              <a:buNone/>
              <a:defRPr sz="5000" b="1">
                <a:latin typeface="Cambria"/>
                <a:ea typeface="Cambria"/>
                <a:cs typeface="Cambria"/>
                <a:sym typeface="Cambria"/>
              </a:defRPr>
            </a:lvl5pPr>
            <a:lvl6pPr lvl="5" algn="ctr" rtl="0">
              <a:spcBef>
                <a:spcPts val="0"/>
              </a:spcBef>
              <a:spcAft>
                <a:spcPts val="0"/>
              </a:spcAft>
              <a:buSzPts val="5000"/>
              <a:buFont typeface="Cambria"/>
              <a:buNone/>
              <a:defRPr sz="5000" b="1">
                <a:latin typeface="Cambria"/>
                <a:ea typeface="Cambria"/>
                <a:cs typeface="Cambria"/>
                <a:sym typeface="Cambria"/>
              </a:defRPr>
            </a:lvl6pPr>
            <a:lvl7pPr lvl="6" algn="ctr" rtl="0">
              <a:spcBef>
                <a:spcPts val="0"/>
              </a:spcBef>
              <a:spcAft>
                <a:spcPts val="0"/>
              </a:spcAft>
              <a:buSzPts val="5000"/>
              <a:buFont typeface="Cambria"/>
              <a:buNone/>
              <a:defRPr sz="5000" b="1">
                <a:latin typeface="Cambria"/>
                <a:ea typeface="Cambria"/>
                <a:cs typeface="Cambria"/>
                <a:sym typeface="Cambria"/>
              </a:defRPr>
            </a:lvl7pPr>
            <a:lvl8pPr lvl="7" algn="ctr" rtl="0">
              <a:spcBef>
                <a:spcPts val="0"/>
              </a:spcBef>
              <a:spcAft>
                <a:spcPts val="0"/>
              </a:spcAft>
              <a:buSzPts val="5000"/>
              <a:buFont typeface="Cambria"/>
              <a:buNone/>
              <a:defRPr sz="5000" b="1">
                <a:latin typeface="Cambria"/>
                <a:ea typeface="Cambria"/>
                <a:cs typeface="Cambria"/>
                <a:sym typeface="Cambria"/>
              </a:defRPr>
            </a:lvl8pPr>
            <a:lvl9pPr lvl="8" algn="ctr" rtl="0">
              <a:spcBef>
                <a:spcPts val="0"/>
              </a:spcBef>
              <a:spcAft>
                <a:spcPts val="0"/>
              </a:spcAft>
              <a:buSzPts val="5000"/>
              <a:buFont typeface="Cambria"/>
              <a:buNone/>
              <a:defRPr sz="5000" b="1">
                <a:latin typeface="Cambria"/>
                <a:ea typeface="Cambria"/>
                <a:cs typeface="Cambria"/>
                <a:sym typeface="Cambria"/>
              </a:defRPr>
            </a:lvl9pPr>
          </a:lstStyle>
          <a:p>
            <a:endParaRPr/>
          </a:p>
        </p:txBody>
      </p:sp>
      <p:sp>
        <p:nvSpPr>
          <p:cNvPr id="81" name="Google Shape;81;p12"/>
          <p:cNvSpPr txBox="1">
            <a:spLocks noGrp="1"/>
          </p:cNvSpPr>
          <p:nvPr>
            <p:ph type="body" idx="1"/>
          </p:nvPr>
        </p:nvSpPr>
        <p:spPr>
          <a:xfrm>
            <a:off x="629275" y="1750150"/>
            <a:ext cx="8057400" cy="52209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1pPr>
            <a:lvl2pPr marL="914400" lvl="1"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2pPr>
            <a:lvl3pPr marL="1371600" lvl="2"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3pPr>
            <a:lvl4pPr marL="1828800" lvl="3"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4pPr>
            <a:lvl5pPr marL="2286000" lvl="4"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5pPr>
            <a:lvl6pPr marL="2743200" lvl="5"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6pPr>
            <a:lvl7pPr marL="3200400" lvl="6"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7pPr>
            <a:lvl8pPr marL="3657600" lvl="7"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8pPr>
            <a:lvl9pPr marL="4114800" lvl="8" indent="-381000" algn="l" rtl="0">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720"/>
              </a:spcBef>
              <a:spcAft>
                <a:spcPts val="0"/>
              </a:spcAft>
              <a:buSzPts val="6000"/>
              <a:buNone/>
              <a:defRPr/>
            </a:lvl1pPr>
            <a:lvl2pPr lvl="1" algn="l" rtl="0">
              <a:spcBef>
                <a:spcPts val="720"/>
              </a:spcBef>
              <a:spcAft>
                <a:spcPts val="0"/>
              </a:spcAft>
              <a:buSzPts val="1400"/>
              <a:buNone/>
              <a:defRPr/>
            </a:lvl2pPr>
            <a:lvl3pPr lvl="2" algn="l" rtl="0">
              <a:spcBef>
                <a:spcPts val="720"/>
              </a:spcBef>
              <a:spcAft>
                <a:spcPts val="0"/>
              </a:spcAft>
              <a:buSzPts val="1400"/>
              <a:buNone/>
              <a:defRPr/>
            </a:lvl3pPr>
            <a:lvl4pPr lvl="3" algn="l" rtl="0">
              <a:spcBef>
                <a:spcPts val="720"/>
              </a:spcBef>
              <a:spcAft>
                <a:spcPts val="0"/>
              </a:spcAft>
              <a:buSzPts val="1400"/>
              <a:buNone/>
              <a:defRPr/>
            </a:lvl4pPr>
            <a:lvl5pPr lvl="4" algn="l" rtl="0">
              <a:spcBef>
                <a:spcPts val="720"/>
              </a:spcBef>
              <a:spcAft>
                <a:spcPts val="0"/>
              </a:spcAft>
              <a:buSzPts val="1400"/>
              <a:buNone/>
              <a:defRPr/>
            </a:lvl5pPr>
            <a:lvl6pPr lvl="5" algn="l" rtl="0">
              <a:spcBef>
                <a:spcPts val="720"/>
              </a:spcBef>
              <a:spcAft>
                <a:spcPts val="0"/>
              </a:spcAft>
              <a:buSzPts val="1400"/>
              <a:buNone/>
              <a:defRPr/>
            </a:lvl6pPr>
            <a:lvl7pPr lvl="6" algn="l" rtl="0">
              <a:spcBef>
                <a:spcPts val="720"/>
              </a:spcBef>
              <a:spcAft>
                <a:spcPts val="0"/>
              </a:spcAft>
              <a:buSzPts val="1400"/>
              <a:buNone/>
              <a:defRPr/>
            </a:lvl7pPr>
            <a:lvl8pPr lvl="7" algn="l" rtl="0">
              <a:spcBef>
                <a:spcPts val="720"/>
              </a:spcBef>
              <a:spcAft>
                <a:spcPts val="0"/>
              </a:spcAft>
              <a:buSzPts val="1400"/>
              <a:buNone/>
              <a:defRPr/>
            </a:lvl8pPr>
            <a:lvl9pPr lvl="8" algn="l" rtl="0">
              <a:spcBef>
                <a:spcPts val="720"/>
              </a:spcBef>
              <a:spcAft>
                <a:spcPts val="0"/>
              </a:spcAft>
              <a:buSzPts val="1400"/>
              <a:buNone/>
              <a:defRPr/>
            </a:lvl9pPr>
          </a:lstStyle>
          <a:p>
            <a:endParaRPr/>
          </a:p>
        </p:txBody>
      </p:sp>
      <p:sp>
        <p:nvSpPr>
          <p:cNvPr id="84" name="Google Shape;84;p13"/>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85" name="Google Shape;85;p13"/>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86" name="Google Shape;86;p13"/>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1562100" y="669075"/>
            <a:ext cx="6781800" cy="665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000"/>
              <a:buNone/>
              <a:defRPr sz="4000" b="1">
                <a:latin typeface="Impact"/>
                <a:ea typeface="Impact"/>
                <a:cs typeface="Impact"/>
                <a:sym typeface="Impact"/>
              </a:defRPr>
            </a:lvl1pPr>
            <a:lvl2pPr lvl="1" algn="l" rtl="0">
              <a:spcBef>
                <a:spcPts val="720"/>
              </a:spcBef>
              <a:spcAft>
                <a:spcPts val="0"/>
              </a:spcAft>
              <a:buSzPts val="1400"/>
              <a:buNone/>
              <a:defRPr/>
            </a:lvl2pPr>
            <a:lvl3pPr lvl="2" algn="l" rtl="0">
              <a:spcBef>
                <a:spcPts val="720"/>
              </a:spcBef>
              <a:spcAft>
                <a:spcPts val="0"/>
              </a:spcAft>
              <a:buSzPts val="1400"/>
              <a:buNone/>
              <a:defRPr/>
            </a:lvl3pPr>
            <a:lvl4pPr lvl="3" algn="l" rtl="0">
              <a:spcBef>
                <a:spcPts val="720"/>
              </a:spcBef>
              <a:spcAft>
                <a:spcPts val="0"/>
              </a:spcAft>
              <a:buSzPts val="1400"/>
              <a:buNone/>
              <a:defRPr/>
            </a:lvl4pPr>
            <a:lvl5pPr lvl="4" algn="l" rtl="0">
              <a:spcBef>
                <a:spcPts val="720"/>
              </a:spcBef>
              <a:spcAft>
                <a:spcPts val="0"/>
              </a:spcAft>
              <a:buSzPts val="1400"/>
              <a:buNone/>
              <a:defRPr/>
            </a:lvl5pPr>
            <a:lvl6pPr lvl="5" algn="l" rtl="0">
              <a:spcBef>
                <a:spcPts val="720"/>
              </a:spcBef>
              <a:spcAft>
                <a:spcPts val="0"/>
              </a:spcAft>
              <a:buSzPts val="1400"/>
              <a:buNone/>
              <a:defRPr/>
            </a:lvl6pPr>
            <a:lvl7pPr lvl="6" algn="l" rtl="0">
              <a:spcBef>
                <a:spcPts val="720"/>
              </a:spcBef>
              <a:spcAft>
                <a:spcPts val="0"/>
              </a:spcAft>
              <a:buSzPts val="1400"/>
              <a:buNone/>
              <a:defRPr/>
            </a:lvl7pPr>
            <a:lvl8pPr lvl="7" algn="l" rtl="0">
              <a:spcBef>
                <a:spcPts val="720"/>
              </a:spcBef>
              <a:spcAft>
                <a:spcPts val="0"/>
              </a:spcAft>
              <a:buSzPts val="1400"/>
              <a:buNone/>
              <a:defRPr/>
            </a:lvl8pPr>
            <a:lvl9pPr lvl="8" algn="l" rtl="0">
              <a:spcBef>
                <a:spcPts val="720"/>
              </a:spcBef>
              <a:spcAft>
                <a:spcPts val="0"/>
              </a:spcAft>
              <a:buSzPts val="1400"/>
              <a:buNone/>
              <a:defRPr/>
            </a:lvl9pPr>
          </a:lstStyle>
          <a:p>
            <a:endParaRPr/>
          </a:p>
        </p:txBody>
      </p:sp>
      <p:sp>
        <p:nvSpPr>
          <p:cNvPr id="89" name="Google Shape;89;p14"/>
          <p:cNvSpPr txBox="1">
            <a:spLocks noGrp="1"/>
          </p:cNvSpPr>
          <p:nvPr>
            <p:ph type="body" idx="1"/>
          </p:nvPr>
        </p:nvSpPr>
        <p:spPr>
          <a:xfrm>
            <a:off x="455612" y="1904999"/>
            <a:ext cx="8229600" cy="4678500"/>
          </a:xfrm>
          <a:prstGeom prst="rect">
            <a:avLst/>
          </a:prstGeom>
          <a:noFill/>
          <a:ln>
            <a:noFill/>
          </a:ln>
        </p:spPr>
        <p:txBody>
          <a:bodyPr spcFirstLastPara="1" wrap="square" lIns="91425" tIns="91425" rIns="91425" bIns="91425" anchor="t" anchorCtr="0">
            <a:noAutofit/>
          </a:bodyPr>
          <a:lstStyle>
            <a:lvl1pPr marL="457200" lvl="0" indent="-431800" algn="l" rtl="0">
              <a:lnSpc>
                <a:spcPct val="100000"/>
              </a:lnSpc>
              <a:spcBef>
                <a:spcPts val="0"/>
              </a:spcBef>
              <a:spcAft>
                <a:spcPts val="0"/>
              </a:spcAft>
              <a:buClr>
                <a:schemeClr val="dk1"/>
              </a:buClr>
              <a:buSzPts val="3200"/>
              <a:buFont typeface="Noto Sans Symbols"/>
              <a:buChar char="▪"/>
              <a:defRPr sz="3200">
                <a:latin typeface="Questrial"/>
                <a:ea typeface="Questrial"/>
                <a:cs typeface="Questrial"/>
                <a:sym typeface="Questrial"/>
              </a:defRPr>
            </a:lvl1pPr>
            <a:lvl2pPr marL="914400" lvl="1" indent="-381000" algn="l" rtl="0">
              <a:lnSpc>
                <a:spcPct val="100000"/>
              </a:lnSpc>
              <a:spcBef>
                <a:spcPts val="520"/>
              </a:spcBef>
              <a:spcAft>
                <a:spcPts val="0"/>
              </a:spcAft>
              <a:buClr>
                <a:schemeClr val="dk1"/>
              </a:buClr>
              <a:buSzPts val="2400"/>
              <a:buFont typeface="Noto Sans Symbols"/>
              <a:buChar char="▪"/>
              <a:defRPr/>
            </a:lvl2pPr>
            <a:lvl3pPr marL="1371600" lvl="2" indent="-406400" algn="l" rtl="0">
              <a:lnSpc>
                <a:spcPct val="100000"/>
              </a:lnSpc>
              <a:spcBef>
                <a:spcPts val="480"/>
              </a:spcBef>
              <a:spcAft>
                <a:spcPts val="0"/>
              </a:spcAft>
              <a:buClr>
                <a:schemeClr val="lt2"/>
              </a:buClr>
              <a:buSzPts val="2800"/>
              <a:buFont typeface="Arial"/>
              <a:buChar char="▪"/>
              <a:defRPr sz="2800">
                <a:latin typeface="Questrial"/>
                <a:ea typeface="Questrial"/>
                <a:cs typeface="Questrial"/>
                <a:sym typeface="Questrial"/>
              </a:defRPr>
            </a:lvl3pPr>
            <a:lvl4pPr marL="1828800" lvl="3" indent="-381000" algn="l" rtl="0">
              <a:lnSpc>
                <a:spcPct val="100000"/>
              </a:lnSpc>
              <a:spcBef>
                <a:spcPts val="440"/>
              </a:spcBef>
              <a:spcAft>
                <a:spcPts val="0"/>
              </a:spcAft>
              <a:buClr>
                <a:schemeClr val="dk1"/>
              </a:buClr>
              <a:buSzPts val="2400"/>
              <a:buFont typeface="Noto Sans Symbols"/>
              <a:buChar char="▪"/>
              <a:defRPr/>
            </a:lvl4pPr>
            <a:lvl5pPr marL="2286000" lvl="4" indent="-381000" algn="l" rtl="0">
              <a:lnSpc>
                <a:spcPct val="100000"/>
              </a:lnSpc>
              <a:spcBef>
                <a:spcPts val="440"/>
              </a:spcBef>
              <a:spcAft>
                <a:spcPts val="0"/>
              </a:spcAft>
              <a:buClr>
                <a:schemeClr val="dk1"/>
              </a:buClr>
              <a:buSzPts val="2400"/>
              <a:buFont typeface="Noto Sans Symbols"/>
              <a:buChar char="▪"/>
              <a:defRPr/>
            </a:lvl5pPr>
            <a:lvl6pPr marL="2743200" lvl="5" indent="-381000" algn="l" rtl="0">
              <a:lnSpc>
                <a:spcPct val="100000"/>
              </a:lnSpc>
              <a:spcBef>
                <a:spcPts val="440"/>
              </a:spcBef>
              <a:spcAft>
                <a:spcPts val="0"/>
              </a:spcAft>
              <a:buClr>
                <a:schemeClr val="dk1"/>
              </a:buClr>
              <a:buSzPts val="2400"/>
              <a:buFont typeface="Noto Sans Symbols"/>
              <a:buChar char="▪"/>
              <a:defRPr/>
            </a:lvl6pPr>
            <a:lvl7pPr marL="3200400" lvl="6" indent="-381000" algn="l" rtl="0">
              <a:lnSpc>
                <a:spcPct val="100000"/>
              </a:lnSpc>
              <a:spcBef>
                <a:spcPts val="440"/>
              </a:spcBef>
              <a:spcAft>
                <a:spcPts val="0"/>
              </a:spcAft>
              <a:buClr>
                <a:schemeClr val="dk1"/>
              </a:buClr>
              <a:buSzPts val="2400"/>
              <a:buFont typeface="Noto Sans Symbols"/>
              <a:buChar char="▪"/>
              <a:defRPr/>
            </a:lvl7pPr>
            <a:lvl8pPr marL="3657600" lvl="7" indent="-381000" algn="l" rtl="0">
              <a:lnSpc>
                <a:spcPct val="100000"/>
              </a:lnSpc>
              <a:spcBef>
                <a:spcPts val="440"/>
              </a:spcBef>
              <a:spcAft>
                <a:spcPts val="0"/>
              </a:spcAft>
              <a:buClr>
                <a:schemeClr val="dk1"/>
              </a:buClr>
              <a:buSzPts val="2400"/>
              <a:buFont typeface="Noto Sans Symbols"/>
              <a:buChar char="▪"/>
              <a:defRPr/>
            </a:lvl8pPr>
            <a:lvl9pPr marL="4114800" lvl="8" indent="-381000" algn="l" rtl="0">
              <a:lnSpc>
                <a:spcPct val="100000"/>
              </a:lnSpc>
              <a:spcBef>
                <a:spcPts val="440"/>
              </a:spcBef>
              <a:spcAft>
                <a:spcPts val="0"/>
              </a:spcAft>
              <a:buClr>
                <a:schemeClr val="dk1"/>
              </a:buClr>
              <a:buSzPts val="2400"/>
              <a:buFont typeface="Noto Sans Symbols"/>
              <a:buChar char="▪"/>
              <a:defRPr/>
            </a:lvl9pPr>
          </a:lstStyle>
          <a:p>
            <a:endParaRPr/>
          </a:p>
        </p:txBody>
      </p:sp>
      <p:sp>
        <p:nvSpPr>
          <p:cNvPr id="90" name="Google Shape;90;p14"/>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4"/>
          <p:cNvSpPr/>
          <p:nvPr/>
        </p:nvSpPr>
        <p:spPr>
          <a:xfrm>
            <a:off x="433875" y="363250"/>
            <a:ext cx="8334300" cy="6629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5"/>
          <p:cNvSpPr/>
          <p:nvPr/>
        </p:nvSpPr>
        <p:spPr>
          <a:xfrm>
            <a:off x="285125" y="275300"/>
            <a:ext cx="8613000" cy="6813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5"/>
          <p:cNvSpPr txBox="1">
            <a:spLocks noGrp="1"/>
          </p:cNvSpPr>
          <p:nvPr>
            <p:ph type="title"/>
          </p:nvPr>
        </p:nvSpPr>
        <p:spPr>
          <a:xfrm>
            <a:off x="530950" y="256425"/>
            <a:ext cx="8155800" cy="145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60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666137" y="5066838"/>
            <a:ext cx="7772400" cy="16002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0"/>
              </a:spcBef>
              <a:spcAft>
                <a:spcPts val="0"/>
              </a:spcAft>
              <a:buSzPts val="2400"/>
              <a:buFont typeface="Times New Roman"/>
              <a:buNone/>
              <a:defRPr/>
            </a:lvl1pPr>
            <a:lvl2pPr marL="914400" lvl="1" indent="-228600" algn="l" rtl="0">
              <a:lnSpc>
                <a:spcPct val="100000"/>
              </a:lnSpc>
              <a:spcBef>
                <a:spcPts val="0"/>
              </a:spcBef>
              <a:spcAft>
                <a:spcPts val="0"/>
              </a:spcAft>
              <a:buSzPts val="2400"/>
              <a:buFont typeface="Times New Roman"/>
              <a:buNone/>
              <a:defRPr/>
            </a:lvl2pPr>
            <a:lvl3pPr marL="1371600" lvl="2" indent="-228600" algn="l" rtl="0">
              <a:lnSpc>
                <a:spcPct val="100000"/>
              </a:lnSpc>
              <a:spcBef>
                <a:spcPts val="0"/>
              </a:spcBef>
              <a:spcAft>
                <a:spcPts val="0"/>
              </a:spcAft>
              <a:buSzPts val="2400"/>
              <a:buFont typeface="Times New Roman"/>
              <a:buNone/>
              <a:defRPr/>
            </a:lvl3pPr>
            <a:lvl4pPr marL="1828800" lvl="3" indent="-228600" algn="l" rtl="0">
              <a:lnSpc>
                <a:spcPct val="100000"/>
              </a:lnSpc>
              <a:spcBef>
                <a:spcPts val="0"/>
              </a:spcBef>
              <a:spcAft>
                <a:spcPts val="0"/>
              </a:spcAft>
              <a:buSzPts val="2400"/>
              <a:buFont typeface="Times New Roman"/>
              <a:buNone/>
              <a:defRPr/>
            </a:lvl4pPr>
            <a:lvl5pPr marL="2286000" lvl="4" indent="-228600" algn="l" rtl="0">
              <a:lnSpc>
                <a:spcPct val="100000"/>
              </a:lnSpc>
              <a:spcBef>
                <a:spcPts val="0"/>
              </a:spcBef>
              <a:spcAft>
                <a:spcPts val="0"/>
              </a:spcAft>
              <a:buSzPts val="2400"/>
              <a:buFont typeface="Times New Roman"/>
              <a:buNone/>
              <a:defRPr/>
            </a:lvl5pPr>
            <a:lvl6pPr marL="2743200" lvl="5" indent="-228600" algn="l" rtl="0">
              <a:lnSpc>
                <a:spcPct val="100000"/>
              </a:lnSpc>
              <a:spcBef>
                <a:spcPts val="0"/>
              </a:spcBef>
              <a:spcAft>
                <a:spcPts val="0"/>
              </a:spcAft>
              <a:buSzPts val="2400"/>
              <a:buFont typeface="Arial"/>
              <a:buNone/>
              <a:defRPr/>
            </a:lvl6pPr>
            <a:lvl7pPr marL="3200400" lvl="6" indent="-228600" algn="l" rtl="0">
              <a:lnSpc>
                <a:spcPct val="100000"/>
              </a:lnSpc>
              <a:spcBef>
                <a:spcPts val="0"/>
              </a:spcBef>
              <a:spcAft>
                <a:spcPts val="0"/>
              </a:spcAft>
              <a:buSzPts val="2400"/>
              <a:buFont typeface="Arial"/>
              <a:buNone/>
              <a:defRPr/>
            </a:lvl7pPr>
            <a:lvl8pPr marL="3657600" lvl="7" indent="-228600" algn="l" rtl="0">
              <a:lnSpc>
                <a:spcPct val="100000"/>
              </a:lnSpc>
              <a:spcBef>
                <a:spcPts val="0"/>
              </a:spcBef>
              <a:spcAft>
                <a:spcPts val="0"/>
              </a:spcAft>
              <a:buSzPts val="2400"/>
              <a:buFont typeface="Arial"/>
              <a:buNone/>
              <a:defRPr/>
            </a:lvl8pPr>
            <a:lvl9pPr marL="4114800" lvl="8" indent="-228600" algn="l" rtl="0">
              <a:lnSpc>
                <a:spcPct val="100000"/>
              </a:lnSpc>
              <a:spcBef>
                <a:spcPts val="0"/>
              </a:spcBef>
              <a:spcAft>
                <a:spcPts val="0"/>
              </a:spcAft>
              <a:buSzPts val="2400"/>
              <a:buFont typeface="Arial"/>
              <a:buNone/>
              <a:defRPr/>
            </a:lvl9pPr>
          </a:lstStyle>
          <a:p>
            <a:endParaRPr/>
          </a:p>
        </p:txBody>
      </p:sp>
      <p:sp>
        <p:nvSpPr>
          <p:cNvPr id="96" name="Google Shape;96;p15"/>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720"/>
              </a:spcBef>
              <a:spcAft>
                <a:spcPts val="0"/>
              </a:spcAft>
              <a:buSzPts val="6000"/>
              <a:buNone/>
              <a:defRPr/>
            </a:lvl1pPr>
            <a:lvl2pPr lvl="1" algn="l" rtl="0">
              <a:spcBef>
                <a:spcPts val="720"/>
              </a:spcBef>
              <a:spcAft>
                <a:spcPts val="0"/>
              </a:spcAft>
              <a:buSzPts val="1400"/>
              <a:buNone/>
              <a:defRPr/>
            </a:lvl2pPr>
            <a:lvl3pPr lvl="2" algn="l" rtl="0">
              <a:spcBef>
                <a:spcPts val="720"/>
              </a:spcBef>
              <a:spcAft>
                <a:spcPts val="0"/>
              </a:spcAft>
              <a:buSzPts val="1400"/>
              <a:buNone/>
              <a:defRPr/>
            </a:lvl3pPr>
            <a:lvl4pPr lvl="3" algn="l" rtl="0">
              <a:spcBef>
                <a:spcPts val="720"/>
              </a:spcBef>
              <a:spcAft>
                <a:spcPts val="0"/>
              </a:spcAft>
              <a:buSzPts val="1400"/>
              <a:buNone/>
              <a:defRPr/>
            </a:lvl4pPr>
            <a:lvl5pPr lvl="4" algn="l" rtl="0">
              <a:spcBef>
                <a:spcPts val="720"/>
              </a:spcBef>
              <a:spcAft>
                <a:spcPts val="0"/>
              </a:spcAft>
              <a:buSzPts val="1400"/>
              <a:buNone/>
              <a:defRPr/>
            </a:lvl5pPr>
            <a:lvl6pPr lvl="5" algn="l" rtl="0">
              <a:spcBef>
                <a:spcPts val="720"/>
              </a:spcBef>
              <a:spcAft>
                <a:spcPts val="0"/>
              </a:spcAft>
              <a:buSzPts val="1400"/>
              <a:buNone/>
              <a:defRPr/>
            </a:lvl6pPr>
            <a:lvl7pPr lvl="6" algn="l" rtl="0">
              <a:spcBef>
                <a:spcPts val="720"/>
              </a:spcBef>
              <a:spcAft>
                <a:spcPts val="0"/>
              </a:spcAft>
              <a:buSzPts val="1400"/>
              <a:buNone/>
              <a:defRPr/>
            </a:lvl7pPr>
            <a:lvl8pPr lvl="7" algn="l" rtl="0">
              <a:spcBef>
                <a:spcPts val="720"/>
              </a:spcBef>
              <a:spcAft>
                <a:spcPts val="0"/>
              </a:spcAft>
              <a:buSzPts val="1400"/>
              <a:buNone/>
              <a:defRPr/>
            </a:lvl8pPr>
            <a:lvl9pPr lvl="8" algn="l" rtl="0">
              <a:spcBef>
                <a:spcPts val="720"/>
              </a:spcBef>
              <a:spcAft>
                <a:spcPts val="0"/>
              </a:spcAft>
              <a:buSzPts val="1400"/>
              <a:buNone/>
              <a:defRPr/>
            </a:lvl9pPr>
          </a:lstStyle>
          <a:p>
            <a:endParaRPr/>
          </a:p>
        </p:txBody>
      </p:sp>
      <p:sp>
        <p:nvSpPr>
          <p:cNvPr id="99" name="Google Shape;99;p16"/>
          <p:cNvSpPr txBox="1">
            <a:spLocks noGrp="1"/>
          </p:cNvSpPr>
          <p:nvPr>
            <p:ph type="body" idx="1"/>
          </p:nvPr>
        </p:nvSpPr>
        <p:spPr>
          <a:xfrm>
            <a:off x="455612" y="1706563"/>
            <a:ext cx="4038600" cy="48768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00" name="Google Shape;100;p16"/>
          <p:cNvSpPr txBox="1">
            <a:spLocks noGrp="1"/>
          </p:cNvSpPr>
          <p:nvPr>
            <p:ph type="body" idx="2"/>
          </p:nvPr>
        </p:nvSpPr>
        <p:spPr>
          <a:xfrm>
            <a:off x="4646612" y="1706563"/>
            <a:ext cx="4038600" cy="48768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01" name="Google Shape;101;p16"/>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02" name="Google Shape;102;p16"/>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03" name="Google Shape;103;p16"/>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57200" y="293687"/>
            <a:ext cx="8229600" cy="1219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60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457200" y="1636712"/>
            <a:ext cx="4040100" cy="6825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0"/>
              </a:spcBef>
              <a:spcAft>
                <a:spcPts val="0"/>
              </a:spcAft>
              <a:buSzPts val="2400"/>
              <a:buFont typeface="Times New Roman"/>
              <a:buNone/>
              <a:defRPr/>
            </a:lvl1pPr>
            <a:lvl2pPr marL="914400" lvl="1" indent="-228600" algn="l" rtl="0">
              <a:lnSpc>
                <a:spcPct val="100000"/>
              </a:lnSpc>
              <a:spcBef>
                <a:spcPts val="0"/>
              </a:spcBef>
              <a:spcAft>
                <a:spcPts val="0"/>
              </a:spcAft>
              <a:buSzPts val="2400"/>
              <a:buFont typeface="Times New Roman"/>
              <a:buNone/>
              <a:defRPr/>
            </a:lvl2pPr>
            <a:lvl3pPr marL="1371600" lvl="2" indent="-228600" algn="l" rtl="0">
              <a:lnSpc>
                <a:spcPct val="100000"/>
              </a:lnSpc>
              <a:spcBef>
                <a:spcPts val="0"/>
              </a:spcBef>
              <a:spcAft>
                <a:spcPts val="0"/>
              </a:spcAft>
              <a:buSzPts val="2400"/>
              <a:buFont typeface="Times New Roman"/>
              <a:buNone/>
              <a:defRPr/>
            </a:lvl3pPr>
            <a:lvl4pPr marL="1828800" lvl="3" indent="-228600" algn="l" rtl="0">
              <a:lnSpc>
                <a:spcPct val="100000"/>
              </a:lnSpc>
              <a:spcBef>
                <a:spcPts val="0"/>
              </a:spcBef>
              <a:spcAft>
                <a:spcPts val="0"/>
              </a:spcAft>
              <a:buSzPts val="2400"/>
              <a:buFont typeface="Times New Roman"/>
              <a:buNone/>
              <a:defRPr/>
            </a:lvl4pPr>
            <a:lvl5pPr marL="2286000" lvl="4" indent="-228600" algn="l" rtl="0">
              <a:lnSpc>
                <a:spcPct val="100000"/>
              </a:lnSpc>
              <a:spcBef>
                <a:spcPts val="0"/>
              </a:spcBef>
              <a:spcAft>
                <a:spcPts val="0"/>
              </a:spcAft>
              <a:buSzPts val="2400"/>
              <a:buFont typeface="Times New Roman"/>
              <a:buNone/>
              <a:defRPr/>
            </a:lvl5pPr>
            <a:lvl6pPr marL="2743200" lvl="5" indent="-228600" algn="l" rtl="0">
              <a:lnSpc>
                <a:spcPct val="100000"/>
              </a:lnSpc>
              <a:spcBef>
                <a:spcPts val="0"/>
              </a:spcBef>
              <a:spcAft>
                <a:spcPts val="0"/>
              </a:spcAft>
              <a:buSzPts val="2400"/>
              <a:buFont typeface="Arial"/>
              <a:buNone/>
              <a:defRPr/>
            </a:lvl6pPr>
            <a:lvl7pPr marL="3200400" lvl="6" indent="-228600" algn="l" rtl="0">
              <a:lnSpc>
                <a:spcPct val="100000"/>
              </a:lnSpc>
              <a:spcBef>
                <a:spcPts val="0"/>
              </a:spcBef>
              <a:spcAft>
                <a:spcPts val="0"/>
              </a:spcAft>
              <a:buSzPts val="2400"/>
              <a:buFont typeface="Arial"/>
              <a:buNone/>
              <a:defRPr/>
            </a:lvl7pPr>
            <a:lvl8pPr marL="3657600" lvl="7" indent="-228600" algn="l" rtl="0">
              <a:lnSpc>
                <a:spcPct val="100000"/>
              </a:lnSpc>
              <a:spcBef>
                <a:spcPts val="0"/>
              </a:spcBef>
              <a:spcAft>
                <a:spcPts val="0"/>
              </a:spcAft>
              <a:buSzPts val="2400"/>
              <a:buFont typeface="Arial"/>
              <a:buNone/>
              <a:defRPr/>
            </a:lvl8pPr>
            <a:lvl9pPr marL="4114800" lvl="8" indent="-228600" algn="l" rtl="0">
              <a:lnSpc>
                <a:spcPct val="100000"/>
              </a:lnSpc>
              <a:spcBef>
                <a:spcPts val="0"/>
              </a:spcBef>
              <a:spcAft>
                <a:spcPts val="0"/>
              </a:spcAft>
              <a:buSzPts val="2400"/>
              <a:buFont typeface="Arial"/>
              <a:buNone/>
              <a:defRPr/>
            </a:lvl9pPr>
          </a:lstStyle>
          <a:p>
            <a:endParaRPr/>
          </a:p>
        </p:txBody>
      </p:sp>
      <p:sp>
        <p:nvSpPr>
          <p:cNvPr id="107" name="Google Shape;107;p17"/>
          <p:cNvSpPr txBox="1">
            <a:spLocks noGrp="1"/>
          </p:cNvSpPr>
          <p:nvPr>
            <p:ph type="body" idx="2"/>
          </p:nvPr>
        </p:nvSpPr>
        <p:spPr>
          <a:xfrm>
            <a:off x="457200" y="2319338"/>
            <a:ext cx="4040100" cy="42147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08" name="Google Shape;108;p17"/>
          <p:cNvSpPr txBox="1">
            <a:spLocks noGrp="1"/>
          </p:cNvSpPr>
          <p:nvPr>
            <p:ph type="body" idx="3"/>
          </p:nvPr>
        </p:nvSpPr>
        <p:spPr>
          <a:xfrm>
            <a:off x="4645025" y="1636712"/>
            <a:ext cx="4041900" cy="6825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0"/>
              </a:spcBef>
              <a:spcAft>
                <a:spcPts val="0"/>
              </a:spcAft>
              <a:buSzPts val="2400"/>
              <a:buFont typeface="Times New Roman"/>
              <a:buNone/>
              <a:defRPr/>
            </a:lvl1pPr>
            <a:lvl2pPr marL="914400" lvl="1" indent="-228600" algn="l" rtl="0">
              <a:lnSpc>
                <a:spcPct val="100000"/>
              </a:lnSpc>
              <a:spcBef>
                <a:spcPts val="0"/>
              </a:spcBef>
              <a:spcAft>
                <a:spcPts val="0"/>
              </a:spcAft>
              <a:buSzPts val="2400"/>
              <a:buFont typeface="Times New Roman"/>
              <a:buNone/>
              <a:defRPr/>
            </a:lvl2pPr>
            <a:lvl3pPr marL="1371600" lvl="2" indent="-228600" algn="l" rtl="0">
              <a:lnSpc>
                <a:spcPct val="100000"/>
              </a:lnSpc>
              <a:spcBef>
                <a:spcPts val="0"/>
              </a:spcBef>
              <a:spcAft>
                <a:spcPts val="0"/>
              </a:spcAft>
              <a:buSzPts val="2400"/>
              <a:buFont typeface="Times New Roman"/>
              <a:buNone/>
              <a:defRPr/>
            </a:lvl3pPr>
            <a:lvl4pPr marL="1828800" lvl="3" indent="-228600" algn="l" rtl="0">
              <a:lnSpc>
                <a:spcPct val="100000"/>
              </a:lnSpc>
              <a:spcBef>
                <a:spcPts val="0"/>
              </a:spcBef>
              <a:spcAft>
                <a:spcPts val="0"/>
              </a:spcAft>
              <a:buSzPts val="2400"/>
              <a:buFont typeface="Times New Roman"/>
              <a:buNone/>
              <a:defRPr/>
            </a:lvl4pPr>
            <a:lvl5pPr marL="2286000" lvl="4" indent="-228600" algn="l" rtl="0">
              <a:lnSpc>
                <a:spcPct val="100000"/>
              </a:lnSpc>
              <a:spcBef>
                <a:spcPts val="0"/>
              </a:spcBef>
              <a:spcAft>
                <a:spcPts val="0"/>
              </a:spcAft>
              <a:buSzPts val="2400"/>
              <a:buFont typeface="Times New Roman"/>
              <a:buNone/>
              <a:defRPr/>
            </a:lvl5pPr>
            <a:lvl6pPr marL="2743200" lvl="5" indent="-228600" algn="l" rtl="0">
              <a:lnSpc>
                <a:spcPct val="100000"/>
              </a:lnSpc>
              <a:spcBef>
                <a:spcPts val="0"/>
              </a:spcBef>
              <a:spcAft>
                <a:spcPts val="0"/>
              </a:spcAft>
              <a:buSzPts val="2400"/>
              <a:buFont typeface="Arial"/>
              <a:buNone/>
              <a:defRPr/>
            </a:lvl6pPr>
            <a:lvl7pPr marL="3200400" lvl="6" indent="-228600" algn="l" rtl="0">
              <a:lnSpc>
                <a:spcPct val="100000"/>
              </a:lnSpc>
              <a:spcBef>
                <a:spcPts val="0"/>
              </a:spcBef>
              <a:spcAft>
                <a:spcPts val="0"/>
              </a:spcAft>
              <a:buSzPts val="2400"/>
              <a:buFont typeface="Arial"/>
              <a:buNone/>
              <a:defRPr/>
            </a:lvl7pPr>
            <a:lvl8pPr marL="3657600" lvl="7" indent="-228600" algn="l" rtl="0">
              <a:lnSpc>
                <a:spcPct val="100000"/>
              </a:lnSpc>
              <a:spcBef>
                <a:spcPts val="0"/>
              </a:spcBef>
              <a:spcAft>
                <a:spcPts val="0"/>
              </a:spcAft>
              <a:buSzPts val="2400"/>
              <a:buFont typeface="Arial"/>
              <a:buNone/>
              <a:defRPr/>
            </a:lvl8pPr>
            <a:lvl9pPr marL="4114800" lvl="8" indent="-228600" algn="l" rtl="0">
              <a:lnSpc>
                <a:spcPct val="100000"/>
              </a:lnSpc>
              <a:spcBef>
                <a:spcPts val="0"/>
              </a:spcBef>
              <a:spcAft>
                <a:spcPts val="0"/>
              </a:spcAft>
              <a:buSzPts val="2400"/>
              <a:buFont typeface="Arial"/>
              <a:buNone/>
              <a:defRPr/>
            </a:lvl9pPr>
          </a:lstStyle>
          <a:p>
            <a:endParaRPr/>
          </a:p>
        </p:txBody>
      </p:sp>
      <p:sp>
        <p:nvSpPr>
          <p:cNvPr id="109" name="Google Shape;109;p17"/>
          <p:cNvSpPr txBox="1">
            <a:spLocks noGrp="1"/>
          </p:cNvSpPr>
          <p:nvPr>
            <p:ph type="body" idx="4"/>
          </p:nvPr>
        </p:nvSpPr>
        <p:spPr>
          <a:xfrm>
            <a:off x="4645025" y="2319338"/>
            <a:ext cx="4041900" cy="42147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10" name="Google Shape;110;p17"/>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11" name="Google Shape;111;p17"/>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12" name="Google Shape;112;p17"/>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18"/>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15" name="Google Shape;115;p18"/>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16" name="Google Shape;116;p18"/>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290512"/>
            <a:ext cx="3008400" cy="12399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60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9" name="Google Shape;119;p19"/>
          <p:cNvSpPr txBox="1">
            <a:spLocks noGrp="1"/>
          </p:cNvSpPr>
          <p:nvPr>
            <p:ph type="body" idx="1"/>
          </p:nvPr>
        </p:nvSpPr>
        <p:spPr>
          <a:xfrm>
            <a:off x="3575050" y="290512"/>
            <a:ext cx="5111700" cy="62436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0"/>
              </a:spcBef>
              <a:spcAft>
                <a:spcPts val="0"/>
              </a:spcAft>
              <a:buSzPts val="2400"/>
              <a:buChar char="▪"/>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81000" algn="l" rtl="0">
              <a:lnSpc>
                <a:spcPct val="100000"/>
              </a:lnSpc>
              <a:spcBef>
                <a:spcPts val="0"/>
              </a:spcBef>
              <a:spcAft>
                <a:spcPts val="0"/>
              </a:spcAft>
              <a:buSzPts val="2400"/>
              <a:buChar char="▪"/>
              <a:defRPr/>
            </a:lvl4pPr>
            <a:lvl5pPr marL="2286000" lvl="4" indent="-381000" algn="l" rtl="0">
              <a:lnSpc>
                <a:spcPct val="100000"/>
              </a:lnSpc>
              <a:spcBef>
                <a:spcPts val="0"/>
              </a:spcBef>
              <a:spcAft>
                <a:spcPts val="0"/>
              </a:spcAft>
              <a:buSzPts val="2400"/>
              <a:buChar char="▪"/>
              <a:defRPr/>
            </a:lvl5pPr>
            <a:lvl6pPr marL="2743200" lvl="5" indent="-381000" algn="l" rtl="0">
              <a:lnSpc>
                <a:spcPct val="100000"/>
              </a:lnSpc>
              <a:spcBef>
                <a:spcPts val="0"/>
              </a:spcBef>
              <a:spcAft>
                <a:spcPts val="0"/>
              </a:spcAft>
              <a:buSzPts val="2400"/>
              <a:buChar char="▪"/>
              <a:defRPr/>
            </a:lvl6pPr>
            <a:lvl7pPr marL="3200400" lvl="6" indent="-381000" algn="l" rtl="0">
              <a:lnSpc>
                <a:spcPct val="100000"/>
              </a:lnSpc>
              <a:spcBef>
                <a:spcPts val="0"/>
              </a:spcBef>
              <a:spcAft>
                <a:spcPts val="0"/>
              </a:spcAft>
              <a:buSzPts val="2400"/>
              <a:buChar char="▪"/>
              <a:defRPr/>
            </a:lvl7pPr>
            <a:lvl8pPr marL="3657600" lvl="7" indent="-381000" algn="l" rtl="0">
              <a:lnSpc>
                <a:spcPct val="100000"/>
              </a:lnSpc>
              <a:spcBef>
                <a:spcPts val="0"/>
              </a:spcBef>
              <a:spcAft>
                <a:spcPts val="0"/>
              </a:spcAft>
              <a:buSzPts val="2400"/>
              <a:buChar char="▪"/>
              <a:defRPr/>
            </a:lvl8pPr>
            <a:lvl9pPr marL="4114800" lvl="8" indent="-381000" algn="l" rtl="0">
              <a:lnSpc>
                <a:spcPct val="100000"/>
              </a:lnSpc>
              <a:spcBef>
                <a:spcPts val="0"/>
              </a:spcBef>
              <a:spcAft>
                <a:spcPts val="0"/>
              </a:spcAft>
              <a:buSzPts val="2400"/>
              <a:buChar char="▪"/>
              <a:defRPr/>
            </a:lvl9pPr>
          </a:lstStyle>
          <a:p>
            <a:endParaRPr/>
          </a:p>
        </p:txBody>
      </p:sp>
      <p:sp>
        <p:nvSpPr>
          <p:cNvPr id="120" name="Google Shape;120;p19"/>
          <p:cNvSpPr txBox="1">
            <a:spLocks noGrp="1"/>
          </p:cNvSpPr>
          <p:nvPr>
            <p:ph type="body" idx="2"/>
          </p:nvPr>
        </p:nvSpPr>
        <p:spPr>
          <a:xfrm>
            <a:off x="457200" y="1530350"/>
            <a:ext cx="3008400" cy="50037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2400"/>
              <a:buFont typeface="Times New Roman"/>
              <a:buNone/>
              <a:defRPr/>
            </a:lvl1pPr>
            <a:lvl2pPr marL="914400" lvl="1" indent="-228600" algn="l" rtl="0">
              <a:lnSpc>
                <a:spcPct val="100000"/>
              </a:lnSpc>
              <a:spcBef>
                <a:spcPts val="0"/>
              </a:spcBef>
              <a:spcAft>
                <a:spcPts val="0"/>
              </a:spcAft>
              <a:buSzPts val="2400"/>
              <a:buFont typeface="Times New Roman"/>
              <a:buNone/>
              <a:defRPr/>
            </a:lvl2pPr>
            <a:lvl3pPr marL="1371600" lvl="2" indent="-228600" algn="l" rtl="0">
              <a:lnSpc>
                <a:spcPct val="100000"/>
              </a:lnSpc>
              <a:spcBef>
                <a:spcPts val="0"/>
              </a:spcBef>
              <a:spcAft>
                <a:spcPts val="0"/>
              </a:spcAft>
              <a:buSzPts val="2400"/>
              <a:buFont typeface="Times New Roman"/>
              <a:buNone/>
              <a:defRPr/>
            </a:lvl3pPr>
            <a:lvl4pPr marL="1828800" lvl="3" indent="-228600" algn="l" rtl="0">
              <a:lnSpc>
                <a:spcPct val="100000"/>
              </a:lnSpc>
              <a:spcBef>
                <a:spcPts val="0"/>
              </a:spcBef>
              <a:spcAft>
                <a:spcPts val="0"/>
              </a:spcAft>
              <a:buSzPts val="2400"/>
              <a:buFont typeface="Times New Roman"/>
              <a:buNone/>
              <a:defRPr/>
            </a:lvl4pPr>
            <a:lvl5pPr marL="2286000" lvl="4" indent="-228600" algn="l" rtl="0">
              <a:lnSpc>
                <a:spcPct val="100000"/>
              </a:lnSpc>
              <a:spcBef>
                <a:spcPts val="0"/>
              </a:spcBef>
              <a:spcAft>
                <a:spcPts val="0"/>
              </a:spcAft>
              <a:buSzPts val="2400"/>
              <a:buFont typeface="Times New Roman"/>
              <a:buNone/>
              <a:defRPr/>
            </a:lvl5pPr>
            <a:lvl6pPr marL="2743200" lvl="5" indent="-228600" algn="l" rtl="0">
              <a:lnSpc>
                <a:spcPct val="100000"/>
              </a:lnSpc>
              <a:spcBef>
                <a:spcPts val="0"/>
              </a:spcBef>
              <a:spcAft>
                <a:spcPts val="0"/>
              </a:spcAft>
              <a:buSzPts val="2400"/>
              <a:buFont typeface="Arial"/>
              <a:buNone/>
              <a:defRPr/>
            </a:lvl6pPr>
            <a:lvl7pPr marL="3200400" lvl="6" indent="-228600" algn="l" rtl="0">
              <a:lnSpc>
                <a:spcPct val="100000"/>
              </a:lnSpc>
              <a:spcBef>
                <a:spcPts val="0"/>
              </a:spcBef>
              <a:spcAft>
                <a:spcPts val="0"/>
              </a:spcAft>
              <a:buSzPts val="2400"/>
              <a:buFont typeface="Arial"/>
              <a:buNone/>
              <a:defRPr/>
            </a:lvl7pPr>
            <a:lvl8pPr marL="3657600" lvl="7" indent="-228600" algn="l" rtl="0">
              <a:lnSpc>
                <a:spcPct val="100000"/>
              </a:lnSpc>
              <a:spcBef>
                <a:spcPts val="0"/>
              </a:spcBef>
              <a:spcAft>
                <a:spcPts val="0"/>
              </a:spcAft>
              <a:buSzPts val="2400"/>
              <a:buFont typeface="Arial"/>
              <a:buNone/>
              <a:defRPr/>
            </a:lvl8pPr>
            <a:lvl9pPr marL="4114800" lvl="8" indent="-228600" algn="l" rtl="0">
              <a:lnSpc>
                <a:spcPct val="100000"/>
              </a:lnSpc>
              <a:spcBef>
                <a:spcPts val="0"/>
              </a:spcBef>
              <a:spcAft>
                <a:spcPts val="0"/>
              </a:spcAft>
              <a:buSzPts val="2400"/>
              <a:buFont typeface="Arial"/>
              <a:buNone/>
              <a:defRPr/>
            </a:lvl9pPr>
          </a:lstStyle>
          <a:p>
            <a:endParaRPr/>
          </a:p>
        </p:txBody>
      </p:sp>
      <p:sp>
        <p:nvSpPr>
          <p:cNvPr id="121" name="Google Shape;121;p19"/>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22" name="Google Shape;122;p19"/>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23" name="Google Shape;123;p19"/>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1792288" y="5121275"/>
            <a:ext cx="5486400" cy="6033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60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6" name="Google Shape;126;p20"/>
          <p:cNvSpPr>
            <a:spLocks noGrp="1"/>
          </p:cNvSpPr>
          <p:nvPr>
            <p:ph type="pic" idx="2"/>
          </p:nvPr>
        </p:nvSpPr>
        <p:spPr>
          <a:xfrm>
            <a:off x="1792288" y="654050"/>
            <a:ext cx="5486400" cy="43893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127" name="Google Shape;127;p20"/>
          <p:cNvSpPr txBox="1">
            <a:spLocks noGrp="1"/>
          </p:cNvSpPr>
          <p:nvPr>
            <p:ph type="body" idx="1"/>
          </p:nvPr>
        </p:nvSpPr>
        <p:spPr>
          <a:xfrm>
            <a:off x="1792288" y="5724525"/>
            <a:ext cx="5486400" cy="858900"/>
          </a:xfrm>
          <a:prstGeom prst="rect">
            <a:avLst/>
          </a:prstGeom>
          <a:noFill/>
          <a:ln>
            <a:noFill/>
          </a:ln>
        </p:spPr>
        <p:txBody>
          <a:bodyPr spcFirstLastPara="1" wrap="square" lIns="91425" tIns="91425" rIns="91425" bIns="91425" anchor="t" anchorCtr="0">
            <a:noAutofit/>
          </a:bodyPr>
          <a:lstStyle>
            <a:lvl1pPr marL="457200" lvl="0" indent="-228600" algn="l" rtl="0">
              <a:lnSpc>
                <a:spcPct val="100000"/>
              </a:lnSpc>
              <a:spcBef>
                <a:spcPts val="0"/>
              </a:spcBef>
              <a:spcAft>
                <a:spcPts val="0"/>
              </a:spcAft>
              <a:buSzPts val="2400"/>
              <a:buFont typeface="Times New Roman"/>
              <a:buNone/>
              <a:defRPr/>
            </a:lvl1pPr>
            <a:lvl2pPr marL="914400" lvl="1" indent="-228600" algn="l" rtl="0">
              <a:lnSpc>
                <a:spcPct val="100000"/>
              </a:lnSpc>
              <a:spcBef>
                <a:spcPts val="0"/>
              </a:spcBef>
              <a:spcAft>
                <a:spcPts val="0"/>
              </a:spcAft>
              <a:buSzPts val="2400"/>
              <a:buFont typeface="Times New Roman"/>
              <a:buNone/>
              <a:defRPr/>
            </a:lvl2pPr>
            <a:lvl3pPr marL="1371600" lvl="2" indent="-228600" algn="l" rtl="0">
              <a:lnSpc>
                <a:spcPct val="100000"/>
              </a:lnSpc>
              <a:spcBef>
                <a:spcPts val="0"/>
              </a:spcBef>
              <a:spcAft>
                <a:spcPts val="0"/>
              </a:spcAft>
              <a:buSzPts val="2400"/>
              <a:buFont typeface="Times New Roman"/>
              <a:buNone/>
              <a:defRPr/>
            </a:lvl3pPr>
            <a:lvl4pPr marL="1828800" lvl="3" indent="-228600" algn="l" rtl="0">
              <a:lnSpc>
                <a:spcPct val="100000"/>
              </a:lnSpc>
              <a:spcBef>
                <a:spcPts val="0"/>
              </a:spcBef>
              <a:spcAft>
                <a:spcPts val="0"/>
              </a:spcAft>
              <a:buSzPts val="2400"/>
              <a:buFont typeface="Times New Roman"/>
              <a:buNone/>
              <a:defRPr/>
            </a:lvl4pPr>
            <a:lvl5pPr marL="2286000" lvl="4" indent="-228600" algn="l" rtl="0">
              <a:lnSpc>
                <a:spcPct val="100000"/>
              </a:lnSpc>
              <a:spcBef>
                <a:spcPts val="0"/>
              </a:spcBef>
              <a:spcAft>
                <a:spcPts val="0"/>
              </a:spcAft>
              <a:buSzPts val="2400"/>
              <a:buFont typeface="Times New Roman"/>
              <a:buNone/>
              <a:defRPr/>
            </a:lvl5pPr>
            <a:lvl6pPr marL="2743200" lvl="5" indent="-228600" algn="l" rtl="0">
              <a:lnSpc>
                <a:spcPct val="100000"/>
              </a:lnSpc>
              <a:spcBef>
                <a:spcPts val="0"/>
              </a:spcBef>
              <a:spcAft>
                <a:spcPts val="0"/>
              </a:spcAft>
              <a:buSzPts val="2400"/>
              <a:buFont typeface="Arial"/>
              <a:buNone/>
              <a:defRPr/>
            </a:lvl6pPr>
            <a:lvl7pPr marL="3200400" lvl="6" indent="-228600" algn="l" rtl="0">
              <a:lnSpc>
                <a:spcPct val="100000"/>
              </a:lnSpc>
              <a:spcBef>
                <a:spcPts val="0"/>
              </a:spcBef>
              <a:spcAft>
                <a:spcPts val="0"/>
              </a:spcAft>
              <a:buSzPts val="2400"/>
              <a:buFont typeface="Arial"/>
              <a:buNone/>
              <a:defRPr/>
            </a:lvl7pPr>
            <a:lvl8pPr marL="3657600" lvl="7" indent="-228600" algn="l" rtl="0">
              <a:lnSpc>
                <a:spcPct val="100000"/>
              </a:lnSpc>
              <a:spcBef>
                <a:spcPts val="0"/>
              </a:spcBef>
              <a:spcAft>
                <a:spcPts val="0"/>
              </a:spcAft>
              <a:buSzPts val="2400"/>
              <a:buFont typeface="Arial"/>
              <a:buNone/>
              <a:defRPr/>
            </a:lvl8pPr>
            <a:lvl9pPr marL="4114800" lvl="8" indent="-228600" algn="l" rtl="0">
              <a:lnSpc>
                <a:spcPct val="100000"/>
              </a:lnSpc>
              <a:spcBef>
                <a:spcPts val="0"/>
              </a:spcBef>
              <a:spcAft>
                <a:spcPts val="0"/>
              </a:spcAft>
              <a:buSzPts val="2400"/>
              <a:buFont typeface="Arial"/>
              <a:buNone/>
              <a:defRPr/>
            </a:lvl9pPr>
          </a:lstStyle>
          <a:p>
            <a:endParaRPr/>
          </a:p>
        </p:txBody>
      </p:sp>
      <p:sp>
        <p:nvSpPr>
          <p:cNvPr id="128" name="Google Shape;128;p20"/>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29" name="Google Shape;129;p20"/>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30" name="Google Shape;130;p20"/>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720"/>
              </a:spcBef>
              <a:spcAft>
                <a:spcPts val="0"/>
              </a:spcAft>
              <a:buSzPts val="6000"/>
              <a:buNone/>
              <a:defRPr/>
            </a:lvl1pPr>
            <a:lvl2pPr lvl="1" algn="l" rtl="0">
              <a:spcBef>
                <a:spcPts val="720"/>
              </a:spcBef>
              <a:spcAft>
                <a:spcPts val="0"/>
              </a:spcAft>
              <a:buSzPts val="1400"/>
              <a:buNone/>
              <a:defRPr/>
            </a:lvl2pPr>
            <a:lvl3pPr lvl="2" algn="l" rtl="0">
              <a:spcBef>
                <a:spcPts val="720"/>
              </a:spcBef>
              <a:spcAft>
                <a:spcPts val="0"/>
              </a:spcAft>
              <a:buSzPts val="1400"/>
              <a:buNone/>
              <a:defRPr/>
            </a:lvl3pPr>
            <a:lvl4pPr lvl="3" algn="l" rtl="0">
              <a:spcBef>
                <a:spcPts val="720"/>
              </a:spcBef>
              <a:spcAft>
                <a:spcPts val="0"/>
              </a:spcAft>
              <a:buSzPts val="1400"/>
              <a:buNone/>
              <a:defRPr/>
            </a:lvl4pPr>
            <a:lvl5pPr lvl="4" algn="l" rtl="0">
              <a:spcBef>
                <a:spcPts val="720"/>
              </a:spcBef>
              <a:spcAft>
                <a:spcPts val="0"/>
              </a:spcAft>
              <a:buSzPts val="1400"/>
              <a:buNone/>
              <a:defRPr/>
            </a:lvl5pPr>
            <a:lvl6pPr lvl="5" algn="l" rtl="0">
              <a:spcBef>
                <a:spcPts val="720"/>
              </a:spcBef>
              <a:spcAft>
                <a:spcPts val="0"/>
              </a:spcAft>
              <a:buSzPts val="1400"/>
              <a:buNone/>
              <a:defRPr/>
            </a:lvl6pPr>
            <a:lvl7pPr lvl="6" algn="l" rtl="0">
              <a:spcBef>
                <a:spcPts val="720"/>
              </a:spcBef>
              <a:spcAft>
                <a:spcPts val="0"/>
              </a:spcAft>
              <a:buSzPts val="1400"/>
              <a:buNone/>
              <a:defRPr/>
            </a:lvl7pPr>
            <a:lvl8pPr lvl="7" algn="l" rtl="0">
              <a:spcBef>
                <a:spcPts val="720"/>
              </a:spcBef>
              <a:spcAft>
                <a:spcPts val="0"/>
              </a:spcAft>
              <a:buSzPts val="1400"/>
              <a:buNone/>
              <a:defRPr/>
            </a:lvl8pPr>
            <a:lvl9pPr lvl="8" algn="l" rtl="0">
              <a:spcBef>
                <a:spcPts val="720"/>
              </a:spcBef>
              <a:spcAft>
                <a:spcPts val="0"/>
              </a:spcAft>
              <a:buSzPts val="1400"/>
              <a:buNone/>
              <a:defRPr/>
            </a:lvl9pPr>
          </a:lstStyle>
          <a:p>
            <a:endParaRPr/>
          </a:p>
        </p:txBody>
      </p:sp>
      <p:sp>
        <p:nvSpPr>
          <p:cNvPr id="133" name="Google Shape;133;p21"/>
          <p:cNvSpPr txBox="1">
            <a:spLocks noGrp="1"/>
          </p:cNvSpPr>
          <p:nvPr>
            <p:ph type="body" idx="1"/>
          </p:nvPr>
        </p:nvSpPr>
        <p:spPr>
          <a:xfrm rot="5400000">
            <a:off x="2132013" y="30163"/>
            <a:ext cx="4876800" cy="82296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560"/>
              </a:spcBef>
              <a:spcAft>
                <a:spcPts val="0"/>
              </a:spcAft>
              <a:buClr>
                <a:schemeClr val="dk1"/>
              </a:buClr>
              <a:buSzPts val="2400"/>
              <a:buFont typeface="Noto Sans Symbols"/>
              <a:buChar char="▪"/>
              <a:defRPr/>
            </a:lvl1pPr>
            <a:lvl2pPr marL="914400" lvl="1" indent="-381000" algn="l" rtl="0">
              <a:lnSpc>
                <a:spcPct val="100000"/>
              </a:lnSpc>
              <a:spcBef>
                <a:spcPts val="520"/>
              </a:spcBef>
              <a:spcAft>
                <a:spcPts val="0"/>
              </a:spcAft>
              <a:buClr>
                <a:schemeClr val="dk1"/>
              </a:buClr>
              <a:buSzPts val="2400"/>
              <a:buFont typeface="Noto Sans Symbols"/>
              <a:buChar char="▪"/>
              <a:defRPr/>
            </a:lvl2pPr>
            <a:lvl3pPr marL="1371600" lvl="2" indent="-381000" algn="l" rtl="0">
              <a:lnSpc>
                <a:spcPct val="100000"/>
              </a:lnSpc>
              <a:spcBef>
                <a:spcPts val="480"/>
              </a:spcBef>
              <a:spcAft>
                <a:spcPts val="0"/>
              </a:spcAft>
              <a:buClr>
                <a:schemeClr val="dk1"/>
              </a:buClr>
              <a:buSzPts val="2400"/>
              <a:buFont typeface="Noto Sans Symbols"/>
              <a:buChar char="▪"/>
              <a:defRPr/>
            </a:lvl3pPr>
            <a:lvl4pPr marL="1828800" lvl="3" indent="-381000" algn="l" rtl="0">
              <a:lnSpc>
                <a:spcPct val="100000"/>
              </a:lnSpc>
              <a:spcBef>
                <a:spcPts val="440"/>
              </a:spcBef>
              <a:spcAft>
                <a:spcPts val="0"/>
              </a:spcAft>
              <a:buClr>
                <a:schemeClr val="dk1"/>
              </a:buClr>
              <a:buSzPts val="2400"/>
              <a:buFont typeface="Noto Sans Symbols"/>
              <a:buChar char="▪"/>
              <a:defRPr/>
            </a:lvl4pPr>
            <a:lvl5pPr marL="2286000" lvl="4" indent="-381000" algn="l" rtl="0">
              <a:lnSpc>
                <a:spcPct val="100000"/>
              </a:lnSpc>
              <a:spcBef>
                <a:spcPts val="440"/>
              </a:spcBef>
              <a:spcAft>
                <a:spcPts val="0"/>
              </a:spcAft>
              <a:buClr>
                <a:schemeClr val="dk1"/>
              </a:buClr>
              <a:buSzPts val="2400"/>
              <a:buFont typeface="Noto Sans Symbols"/>
              <a:buChar char="▪"/>
              <a:defRPr/>
            </a:lvl5pPr>
            <a:lvl6pPr marL="2743200" lvl="5" indent="-381000" algn="l" rtl="0">
              <a:lnSpc>
                <a:spcPct val="100000"/>
              </a:lnSpc>
              <a:spcBef>
                <a:spcPts val="440"/>
              </a:spcBef>
              <a:spcAft>
                <a:spcPts val="0"/>
              </a:spcAft>
              <a:buClr>
                <a:schemeClr val="dk1"/>
              </a:buClr>
              <a:buSzPts val="2400"/>
              <a:buFont typeface="Noto Sans Symbols"/>
              <a:buChar char="▪"/>
              <a:defRPr/>
            </a:lvl6pPr>
            <a:lvl7pPr marL="3200400" lvl="6" indent="-381000" algn="l" rtl="0">
              <a:lnSpc>
                <a:spcPct val="100000"/>
              </a:lnSpc>
              <a:spcBef>
                <a:spcPts val="440"/>
              </a:spcBef>
              <a:spcAft>
                <a:spcPts val="0"/>
              </a:spcAft>
              <a:buClr>
                <a:schemeClr val="dk1"/>
              </a:buClr>
              <a:buSzPts val="2400"/>
              <a:buFont typeface="Noto Sans Symbols"/>
              <a:buChar char="▪"/>
              <a:defRPr/>
            </a:lvl7pPr>
            <a:lvl8pPr marL="3657600" lvl="7" indent="-381000" algn="l" rtl="0">
              <a:lnSpc>
                <a:spcPct val="100000"/>
              </a:lnSpc>
              <a:spcBef>
                <a:spcPts val="440"/>
              </a:spcBef>
              <a:spcAft>
                <a:spcPts val="0"/>
              </a:spcAft>
              <a:buClr>
                <a:schemeClr val="dk1"/>
              </a:buClr>
              <a:buSzPts val="2400"/>
              <a:buFont typeface="Noto Sans Symbols"/>
              <a:buChar char="▪"/>
              <a:defRPr/>
            </a:lvl8pPr>
            <a:lvl9pPr marL="4114800" lvl="8" indent="-381000" algn="l" rtl="0">
              <a:lnSpc>
                <a:spcPct val="100000"/>
              </a:lnSpc>
              <a:spcBef>
                <a:spcPts val="440"/>
              </a:spcBef>
              <a:spcAft>
                <a:spcPts val="0"/>
              </a:spcAft>
              <a:buClr>
                <a:schemeClr val="dk1"/>
              </a:buClr>
              <a:buSzPts val="2400"/>
              <a:buFont typeface="Noto Sans Symbols"/>
              <a:buChar char="▪"/>
              <a:defRPr/>
            </a:lvl9pPr>
          </a:lstStyle>
          <a:p>
            <a:endParaRPr/>
          </a:p>
        </p:txBody>
      </p:sp>
      <p:sp>
        <p:nvSpPr>
          <p:cNvPr id="134" name="Google Shape;134;p21"/>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35" name="Google Shape;135;p21"/>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36" name="Google Shape;136;p21"/>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22" name="Google Shape;22;p3"/>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3" name="Google Shape;23;p3"/>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4" name="Google Shape;24;p3"/>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rot="5400000">
            <a:off x="4427462" y="2325674"/>
            <a:ext cx="6421500" cy="20940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720"/>
              </a:spcBef>
              <a:spcAft>
                <a:spcPts val="0"/>
              </a:spcAft>
              <a:buSzPts val="6000"/>
              <a:buNone/>
              <a:defRPr/>
            </a:lvl1pPr>
            <a:lvl2pPr lvl="1" algn="l" rtl="0">
              <a:spcBef>
                <a:spcPts val="720"/>
              </a:spcBef>
              <a:spcAft>
                <a:spcPts val="0"/>
              </a:spcAft>
              <a:buSzPts val="1400"/>
              <a:buNone/>
              <a:defRPr/>
            </a:lvl2pPr>
            <a:lvl3pPr lvl="2" algn="l" rtl="0">
              <a:spcBef>
                <a:spcPts val="720"/>
              </a:spcBef>
              <a:spcAft>
                <a:spcPts val="0"/>
              </a:spcAft>
              <a:buSzPts val="1400"/>
              <a:buNone/>
              <a:defRPr/>
            </a:lvl3pPr>
            <a:lvl4pPr lvl="3" algn="l" rtl="0">
              <a:spcBef>
                <a:spcPts val="720"/>
              </a:spcBef>
              <a:spcAft>
                <a:spcPts val="0"/>
              </a:spcAft>
              <a:buSzPts val="1400"/>
              <a:buNone/>
              <a:defRPr/>
            </a:lvl4pPr>
            <a:lvl5pPr lvl="4" algn="l" rtl="0">
              <a:spcBef>
                <a:spcPts val="720"/>
              </a:spcBef>
              <a:spcAft>
                <a:spcPts val="0"/>
              </a:spcAft>
              <a:buSzPts val="1400"/>
              <a:buNone/>
              <a:defRPr/>
            </a:lvl5pPr>
            <a:lvl6pPr lvl="5" algn="l" rtl="0">
              <a:spcBef>
                <a:spcPts val="720"/>
              </a:spcBef>
              <a:spcAft>
                <a:spcPts val="0"/>
              </a:spcAft>
              <a:buSzPts val="1400"/>
              <a:buNone/>
              <a:defRPr/>
            </a:lvl6pPr>
            <a:lvl7pPr lvl="6" algn="l" rtl="0">
              <a:spcBef>
                <a:spcPts val="720"/>
              </a:spcBef>
              <a:spcAft>
                <a:spcPts val="0"/>
              </a:spcAft>
              <a:buSzPts val="1400"/>
              <a:buNone/>
              <a:defRPr/>
            </a:lvl7pPr>
            <a:lvl8pPr lvl="7" algn="l" rtl="0">
              <a:spcBef>
                <a:spcPts val="720"/>
              </a:spcBef>
              <a:spcAft>
                <a:spcPts val="0"/>
              </a:spcAft>
              <a:buSzPts val="1400"/>
              <a:buNone/>
              <a:defRPr/>
            </a:lvl8pPr>
            <a:lvl9pPr lvl="8" algn="l" rtl="0">
              <a:spcBef>
                <a:spcPts val="720"/>
              </a:spcBef>
              <a:spcAft>
                <a:spcPts val="0"/>
              </a:spcAft>
              <a:buSzPts val="1400"/>
              <a:buNone/>
              <a:defRPr/>
            </a:lvl9pPr>
          </a:lstStyle>
          <a:p>
            <a:endParaRPr/>
          </a:p>
        </p:txBody>
      </p:sp>
      <p:sp>
        <p:nvSpPr>
          <p:cNvPr id="139" name="Google Shape;139;p22"/>
          <p:cNvSpPr txBox="1">
            <a:spLocks noGrp="1"/>
          </p:cNvSpPr>
          <p:nvPr>
            <p:ph type="body" idx="1"/>
          </p:nvPr>
        </p:nvSpPr>
        <p:spPr>
          <a:xfrm rot="5400000">
            <a:off x="161099" y="305625"/>
            <a:ext cx="6421500" cy="61341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560"/>
              </a:spcBef>
              <a:spcAft>
                <a:spcPts val="0"/>
              </a:spcAft>
              <a:buClr>
                <a:schemeClr val="dk1"/>
              </a:buClr>
              <a:buSzPts val="2400"/>
              <a:buFont typeface="Noto Sans Symbols"/>
              <a:buChar char="▪"/>
              <a:defRPr/>
            </a:lvl1pPr>
            <a:lvl2pPr marL="914400" lvl="1" indent="-381000" algn="l" rtl="0">
              <a:lnSpc>
                <a:spcPct val="100000"/>
              </a:lnSpc>
              <a:spcBef>
                <a:spcPts val="520"/>
              </a:spcBef>
              <a:spcAft>
                <a:spcPts val="0"/>
              </a:spcAft>
              <a:buClr>
                <a:schemeClr val="dk1"/>
              </a:buClr>
              <a:buSzPts val="2400"/>
              <a:buFont typeface="Noto Sans Symbols"/>
              <a:buChar char="▪"/>
              <a:defRPr/>
            </a:lvl2pPr>
            <a:lvl3pPr marL="1371600" lvl="2" indent="-381000" algn="l" rtl="0">
              <a:lnSpc>
                <a:spcPct val="100000"/>
              </a:lnSpc>
              <a:spcBef>
                <a:spcPts val="480"/>
              </a:spcBef>
              <a:spcAft>
                <a:spcPts val="0"/>
              </a:spcAft>
              <a:buClr>
                <a:schemeClr val="dk1"/>
              </a:buClr>
              <a:buSzPts val="2400"/>
              <a:buFont typeface="Noto Sans Symbols"/>
              <a:buChar char="▪"/>
              <a:defRPr/>
            </a:lvl3pPr>
            <a:lvl4pPr marL="1828800" lvl="3" indent="-381000" algn="l" rtl="0">
              <a:lnSpc>
                <a:spcPct val="100000"/>
              </a:lnSpc>
              <a:spcBef>
                <a:spcPts val="440"/>
              </a:spcBef>
              <a:spcAft>
                <a:spcPts val="0"/>
              </a:spcAft>
              <a:buClr>
                <a:schemeClr val="dk1"/>
              </a:buClr>
              <a:buSzPts val="2400"/>
              <a:buFont typeface="Noto Sans Symbols"/>
              <a:buChar char="▪"/>
              <a:defRPr/>
            </a:lvl4pPr>
            <a:lvl5pPr marL="2286000" lvl="4" indent="-381000" algn="l" rtl="0">
              <a:lnSpc>
                <a:spcPct val="100000"/>
              </a:lnSpc>
              <a:spcBef>
                <a:spcPts val="440"/>
              </a:spcBef>
              <a:spcAft>
                <a:spcPts val="0"/>
              </a:spcAft>
              <a:buClr>
                <a:schemeClr val="dk1"/>
              </a:buClr>
              <a:buSzPts val="2400"/>
              <a:buFont typeface="Noto Sans Symbols"/>
              <a:buChar char="▪"/>
              <a:defRPr/>
            </a:lvl5pPr>
            <a:lvl6pPr marL="2743200" lvl="5" indent="-381000" algn="l" rtl="0">
              <a:lnSpc>
                <a:spcPct val="100000"/>
              </a:lnSpc>
              <a:spcBef>
                <a:spcPts val="440"/>
              </a:spcBef>
              <a:spcAft>
                <a:spcPts val="0"/>
              </a:spcAft>
              <a:buClr>
                <a:schemeClr val="dk1"/>
              </a:buClr>
              <a:buSzPts val="2400"/>
              <a:buFont typeface="Noto Sans Symbols"/>
              <a:buChar char="▪"/>
              <a:defRPr/>
            </a:lvl6pPr>
            <a:lvl7pPr marL="3200400" lvl="6" indent="-381000" algn="l" rtl="0">
              <a:lnSpc>
                <a:spcPct val="100000"/>
              </a:lnSpc>
              <a:spcBef>
                <a:spcPts val="440"/>
              </a:spcBef>
              <a:spcAft>
                <a:spcPts val="0"/>
              </a:spcAft>
              <a:buClr>
                <a:schemeClr val="dk1"/>
              </a:buClr>
              <a:buSzPts val="2400"/>
              <a:buFont typeface="Noto Sans Symbols"/>
              <a:buChar char="▪"/>
              <a:defRPr/>
            </a:lvl7pPr>
            <a:lvl8pPr marL="3657600" lvl="7" indent="-381000" algn="l" rtl="0">
              <a:lnSpc>
                <a:spcPct val="100000"/>
              </a:lnSpc>
              <a:spcBef>
                <a:spcPts val="440"/>
              </a:spcBef>
              <a:spcAft>
                <a:spcPts val="0"/>
              </a:spcAft>
              <a:buClr>
                <a:schemeClr val="dk1"/>
              </a:buClr>
              <a:buSzPts val="2400"/>
              <a:buFont typeface="Noto Sans Symbols"/>
              <a:buChar char="▪"/>
              <a:defRPr/>
            </a:lvl8pPr>
            <a:lvl9pPr marL="4114800" lvl="8" indent="-381000" algn="l" rtl="0">
              <a:lnSpc>
                <a:spcPct val="100000"/>
              </a:lnSpc>
              <a:spcBef>
                <a:spcPts val="440"/>
              </a:spcBef>
              <a:spcAft>
                <a:spcPts val="0"/>
              </a:spcAft>
              <a:buClr>
                <a:schemeClr val="dk1"/>
              </a:buClr>
              <a:buSzPts val="2400"/>
              <a:buFont typeface="Noto Sans Symbols"/>
              <a:buChar char="▪"/>
              <a:defRPr/>
            </a:lvl9pPr>
          </a:lstStyle>
          <a:p>
            <a:endParaRPr/>
          </a:p>
        </p:txBody>
      </p:sp>
      <p:sp>
        <p:nvSpPr>
          <p:cNvPr id="140" name="Google Shape;140;p22"/>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41" name="Google Shape;141;p22"/>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a:lvl1pPr>
            <a:lvl2pPr marR="0" lvl="1" algn="l" rtl="0">
              <a:lnSpc>
                <a:spcPct val="100000"/>
              </a:lnSpc>
              <a:spcBef>
                <a:spcPts val="0"/>
              </a:spcBef>
              <a:spcAft>
                <a:spcPts val="0"/>
              </a:spcAft>
              <a:buClr>
                <a:srgbClr val="000000"/>
              </a:buClr>
              <a:buSzPts val="1400"/>
              <a:buFont typeface="Arial"/>
              <a:buNone/>
              <a:defRPr/>
            </a:lvl2pPr>
            <a:lvl3pPr marR="0" lvl="2" algn="l" rtl="0">
              <a:lnSpc>
                <a:spcPct val="100000"/>
              </a:lnSpc>
              <a:spcBef>
                <a:spcPts val="0"/>
              </a:spcBef>
              <a:spcAft>
                <a:spcPts val="0"/>
              </a:spcAft>
              <a:buClr>
                <a:srgbClr val="000000"/>
              </a:buClr>
              <a:buSzPts val="1400"/>
              <a:buFont typeface="Arial"/>
              <a:buNone/>
              <a:defRPr/>
            </a:lvl3pPr>
            <a:lvl4pPr marR="0" lvl="3" algn="l" rtl="0">
              <a:lnSpc>
                <a:spcPct val="100000"/>
              </a:lnSpc>
              <a:spcBef>
                <a:spcPts val="0"/>
              </a:spcBef>
              <a:spcAft>
                <a:spcPts val="0"/>
              </a:spcAft>
              <a:buClr>
                <a:srgbClr val="000000"/>
              </a:buClr>
              <a:buSzPts val="1400"/>
              <a:buFont typeface="Arial"/>
              <a:buNone/>
              <a:defRPr/>
            </a:lvl4pPr>
            <a:lvl5pPr marR="0" lvl="4" algn="l" rtl="0">
              <a:lnSpc>
                <a:spcPct val="100000"/>
              </a:lnSpc>
              <a:spcBef>
                <a:spcPts val="0"/>
              </a:spcBef>
              <a:spcAft>
                <a:spcPts val="0"/>
              </a:spcAft>
              <a:buClr>
                <a:srgbClr val="000000"/>
              </a:buClr>
              <a:buSzPts val="1400"/>
              <a:buFont typeface="Arial"/>
              <a:buNone/>
              <a:defRPr/>
            </a:lvl5pPr>
            <a:lvl6pPr marR="0" lvl="5" algn="l" rtl="0">
              <a:lnSpc>
                <a:spcPct val="100000"/>
              </a:lnSpc>
              <a:spcBef>
                <a:spcPts val="0"/>
              </a:spcBef>
              <a:spcAft>
                <a:spcPts val="0"/>
              </a:spcAft>
              <a:buClr>
                <a:srgbClr val="000000"/>
              </a:buClr>
              <a:buSzPts val="1400"/>
              <a:buFont typeface="Arial"/>
              <a:buNone/>
              <a:defRPr/>
            </a:lvl6pPr>
            <a:lvl7pPr marR="0" lvl="6" algn="l" rtl="0">
              <a:lnSpc>
                <a:spcPct val="100000"/>
              </a:lnSpc>
              <a:spcBef>
                <a:spcPts val="0"/>
              </a:spcBef>
              <a:spcAft>
                <a:spcPts val="0"/>
              </a:spcAft>
              <a:buClr>
                <a:srgbClr val="000000"/>
              </a:buClr>
              <a:buSzPts val="1400"/>
              <a:buFont typeface="Arial"/>
              <a:buNone/>
              <a:defRPr/>
            </a:lvl7pPr>
            <a:lvl8pPr marR="0" lvl="7" algn="l" rtl="0">
              <a:lnSpc>
                <a:spcPct val="100000"/>
              </a:lnSpc>
              <a:spcBef>
                <a:spcPts val="0"/>
              </a:spcBef>
              <a:spcAft>
                <a:spcPts val="0"/>
              </a:spcAft>
              <a:buClr>
                <a:srgbClr val="000000"/>
              </a:buClr>
              <a:buSzPts val="1400"/>
              <a:buFont typeface="Arial"/>
              <a:buNone/>
              <a:defRPr/>
            </a:lvl8pPr>
            <a:lvl9pPr marR="0" lvl="8" algn="l" rtl="0">
              <a:lnSpc>
                <a:spcPct val="100000"/>
              </a:lnSpc>
              <a:spcBef>
                <a:spcPts val="0"/>
              </a:spcBef>
              <a:spcAft>
                <a:spcPts val="0"/>
              </a:spcAft>
              <a:buClr>
                <a:srgbClr val="000000"/>
              </a:buClr>
              <a:buSzPts val="1400"/>
              <a:buFont typeface="Arial"/>
              <a:buNone/>
              <a:defRPr/>
            </a:lvl9pPr>
          </a:lstStyle>
          <a:p>
            <a:endParaRPr/>
          </a:p>
        </p:txBody>
      </p:sp>
      <p:sp>
        <p:nvSpPr>
          <p:cNvPr id="142" name="Google Shape;142;p22"/>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p:nvPr/>
        </p:nvSpPr>
        <p:spPr>
          <a:xfrm>
            <a:off x="100" y="280225"/>
            <a:ext cx="9144000" cy="1170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txBox="1">
            <a:spLocks noGrp="1"/>
          </p:cNvSpPr>
          <p:nvPr>
            <p:ph type="title"/>
          </p:nvPr>
        </p:nvSpPr>
        <p:spPr>
          <a:xfrm>
            <a:off x="280225" y="422775"/>
            <a:ext cx="8603100" cy="875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000"/>
              <a:buNone/>
              <a:defRPr sz="5000" b="1">
                <a:solidFill>
                  <a:srgbClr val="A61C00"/>
                </a:solidFill>
                <a:latin typeface="Cambria"/>
                <a:ea typeface="Cambria"/>
                <a:cs typeface="Cambria"/>
                <a:sym typeface="Cambria"/>
              </a:defRPr>
            </a:lvl1pPr>
            <a:lvl2pPr lvl="1" algn="ctr">
              <a:spcBef>
                <a:spcPts val="0"/>
              </a:spcBef>
              <a:spcAft>
                <a:spcPts val="0"/>
              </a:spcAft>
              <a:buSzPts val="5000"/>
              <a:buFont typeface="Cambria"/>
              <a:buNone/>
              <a:defRPr sz="5000" b="1">
                <a:latin typeface="Cambria"/>
                <a:ea typeface="Cambria"/>
                <a:cs typeface="Cambria"/>
                <a:sym typeface="Cambria"/>
              </a:defRPr>
            </a:lvl2pPr>
            <a:lvl3pPr lvl="2" algn="ctr">
              <a:spcBef>
                <a:spcPts val="0"/>
              </a:spcBef>
              <a:spcAft>
                <a:spcPts val="0"/>
              </a:spcAft>
              <a:buSzPts val="5000"/>
              <a:buFont typeface="Cambria"/>
              <a:buNone/>
              <a:defRPr sz="5000" b="1">
                <a:latin typeface="Cambria"/>
                <a:ea typeface="Cambria"/>
                <a:cs typeface="Cambria"/>
                <a:sym typeface="Cambria"/>
              </a:defRPr>
            </a:lvl3pPr>
            <a:lvl4pPr lvl="3" algn="ctr">
              <a:spcBef>
                <a:spcPts val="0"/>
              </a:spcBef>
              <a:spcAft>
                <a:spcPts val="0"/>
              </a:spcAft>
              <a:buSzPts val="5000"/>
              <a:buFont typeface="Cambria"/>
              <a:buNone/>
              <a:defRPr sz="5000" b="1">
                <a:latin typeface="Cambria"/>
                <a:ea typeface="Cambria"/>
                <a:cs typeface="Cambria"/>
                <a:sym typeface="Cambria"/>
              </a:defRPr>
            </a:lvl4pPr>
            <a:lvl5pPr lvl="4" algn="ctr">
              <a:spcBef>
                <a:spcPts val="0"/>
              </a:spcBef>
              <a:spcAft>
                <a:spcPts val="0"/>
              </a:spcAft>
              <a:buSzPts val="5000"/>
              <a:buFont typeface="Cambria"/>
              <a:buNone/>
              <a:defRPr sz="5000" b="1">
                <a:latin typeface="Cambria"/>
                <a:ea typeface="Cambria"/>
                <a:cs typeface="Cambria"/>
                <a:sym typeface="Cambria"/>
              </a:defRPr>
            </a:lvl5pPr>
            <a:lvl6pPr lvl="5" algn="ctr">
              <a:spcBef>
                <a:spcPts val="0"/>
              </a:spcBef>
              <a:spcAft>
                <a:spcPts val="0"/>
              </a:spcAft>
              <a:buSzPts val="5000"/>
              <a:buFont typeface="Cambria"/>
              <a:buNone/>
              <a:defRPr sz="5000" b="1">
                <a:latin typeface="Cambria"/>
                <a:ea typeface="Cambria"/>
                <a:cs typeface="Cambria"/>
                <a:sym typeface="Cambria"/>
              </a:defRPr>
            </a:lvl6pPr>
            <a:lvl7pPr lvl="6" algn="ctr">
              <a:spcBef>
                <a:spcPts val="0"/>
              </a:spcBef>
              <a:spcAft>
                <a:spcPts val="0"/>
              </a:spcAft>
              <a:buSzPts val="5000"/>
              <a:buFont typeface="Cambria"/>
              <a:buNone/>
              <a:defRPr sz="5000" b="1">
                <a:latin typeface="Cambria"/>
                <a:ea typeface="Cambria"/>
                <a:cs typeface="Cambria"/>
                <a:sym typeface="Cambria"/>
              </a:defRPr>
            </a:lvl7pPr>
            <a:lvl8pPr lvl="7" algn="ctr">
              <a:spcBef>
                <a:spcPts val="0"/>
              </a:spcBef>
              <a:spcAft>
                <a:spcPts val="0"/>
              </a:spcAft>
              <a:buSzPts val="5000"/>
              <a:buFont typeface="Cambria"/>
              <a:buNone/>
              <a:defRPr sz="5000" b="1">
                <a:latin typeface="Cambria"/>
                <a:ea typeface="Cambria"/>
                <a:cs typeface="Cambria"/>
                <a:sym typeface="Cambria"/>
              </a:defRPr>
            </a:lvl8pPr>
            <a:lvl9pPr lvl="8" algn="ctr">
              <a:spcBef>
                <a:spcPts val="0"/>
              </a:spcBef>
              <a:spcAft>
                <a:spcPts val="0"/>
              </a:spcAft>
              <a:buSzPts val="5000"/>
              <a:buFont typeface="Cambria"/>
              <a:buNone/>
              <a:defRPr sz="5000" b="1">
                <a:latin typeface="Cambria"/>
                <a:ea typeface="Cambria"/>
                <a:cs typeface="Cambria"/>
                <a:sym typeface="Cambria"/>
              </a:defRPr>
            </a:lvl9pPr>
          </a:lstStyle>
          <a:p>
            <a:endParaRPr/>
          </a:p>
        </p:txBody>
      </p:sp>
      <p:sp>
        <p:nvSpPr>
          <p:cNvPr id="19" name="Google Shape;19;p2"/>
          <p:cNvSpPr txBox="1">
            <a:spLocks noGrp="1"/>
          </p:cNvSpPr>
          <p:nvPr>
            <p:ph type="body" idx="1"/>
          </p:nvPr>
        </p:nvSpPr>
        <p:spPr>
          <a:xfrm>
            <a:off x="629275" y="1750150"/>
            <a:ext cx="8057400" cy="52209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1pPr>
            <a:lvl2pPr marL="914400" lvl="1"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2pPr>
            <a:lvl3pPr marL="1371600" lvl="2"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3pPr>
            <a:lvl4pPr marL="1828800" lvl="3"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4pPr>
            <a:lvl5pPr marL="2286000" lvl="4"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5pPr>
            <a:lvl6pPr marL="2743200" lvl="5"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6pPr>
            <a:lvl7pPr marL="3200400" lvl="6"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7pPr>
            <a:lvl8pPr marL="3657600" lvl="7"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8pPr>
            <a:lvl9pPr marL="4114800" lvl="8" indent="-381000" algn="l">
              <a:lnSpc>
                <a:spcPct val="100000"/>
              </a:lnSpc>
              <a:spcBef>
                <a:spcPts val="0"/>
              </a:spcBef>
              <a:spcAft>
                <a:spcPts val="0"/>
              </a:spcAft>
              <a:buClr>
                <a:srgbClr val="000000"/>
              </a:buClr>
              <a:buSzPts val="2400"/>
              <a:buFont typeface="Noto Sans Symbols"/>
              <a:buChar char="▪"/>
              <a:defRPr sz="2400" b="1">
                <a:latin typeface="Noto Sans Symbols"/>
                <a:ea typeface="Noto Sans Symbols"/>
                <a:cs typeface="Noto Sans Symbols"/>
                <a:sym typeface="Noto Sans Symbols"/>
              </a:defRPr>
            </a:lvl9pPr>
          </a:lstStyle>
          <a:p>
            <a:endParaRPr/>
          </a:p>
        </p:txBody>
      </p:sp>
    </p:spTree>
    <p:extLst>
      <p:ext uri="{BB962C8B-B14F-4D97-AF65-F5344CB8AC3E}">
        <p14:creationId xmlns:p14="http://schemas.microsoft.com/office/powerpoint/2010/main" val="53059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22" name="Google Shape;22;p3"/>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3" name="Google Shape;23;p3"/>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4" name="Google Shape;24;p3"/>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4931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562100" y="669075"/>
            <a:ext cx="6781800" cy="665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000"/>
              <a:buNone/>
              <a:defRPr sz="4000" b="1">
                <a:latin typeface="Impact"/>
                <a:ea typeface="Impact"/>
                <a:cs typeface="Impact"/>
                <a:sym typeface="Impact"/>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27" name="Google Shape;27;p4"/>
          <p:cNvSpPr txBox="1">
            <a:spLocks noGrp="1"/>
          </p:cNvSpPr>
          <p:nvPr>
            <p:ph type="body" idx="1"/>
          </p:nvPr>
        </p:nvSpPr>
        <p:spPr>
          <a:xfrm>
            <a:off x="455612" y="1904999"/>
            <a:ext cx="8229600" cy="4678500"/>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Clr>
                <a:schemeClr val="dk1"/>
              </a:buClr>
              <a:buSzPts val="3200"/>
              <a:buFont typeface="Noto Sans Symbols"/>
              <a:buChar char="▪"/>
              <a:defRPr sz="3200">
                <a:latin typeface="Questrial"/>
                <a:ea typeface="Questrial"/>
                <a:cs typeface="Questrial"/>
                <a:sym typeface="Questrial"/>
              </a:defRPr>
            </a:lvl1pPr>
            <a:lvl2pPr marL="914400" lvl="1" indent="-381000" algn="l">
              <a:lnSpc>
                <a:spcPct val="100000"/>
              </a:lnSpc>
              <a:spcBef>
                <a:spcPts val="520"/>
              </a:spcBef>
              <a:spcAft>
                <a:spcPts val="0"/>
              </a:spcAft>
              <a:buClr>
                <a:schemeClr val="dk1"/>
              </a:buClr>
              <a:buSzPts val="2400"/>
              <a:buFont typeface="Noto Sans Symbols"/>
              <a:buChar char="▪"/>
              <a:defRPr/>
            </a:lvl2pPr>
            <a:lvl3pPr marL="1371600" lvl="2" indent="-406400" algn="l">
              <a:lnSpc>
                <a:spcPct val="100000"/>
              </a:lnSpc>
              <a:spcBef>
                <a:spcPts val="480"/>
              </a:spcBef>
              <a:spcAft>
                <a:spcPts val="0"/>
              </a:spcAft>
              <a:buClr>
                <a:schemeClr val="lt2"/>
              </a:buClr>
              <a:buSzPts val="2800"/>
              <a:buFont typeface="Arial"/>
              <a:buChar char="▪"/>
              <a:defRPr sz="2800">
                <a:latin typeface="Questrial"/>
                <a:ea typeface="Questrial"/>
                <a:cs typeface="Questrial"/>
                <a:sym typeface="Questrial"/>
              </a:defRPr>
            </a:lvl3pPr>
            <a:lvl4pPr marL="1828800" lvl="3" indent="-381000" algn="l">
              <a:lnSpc>
                <a:spcPct val="100000"/>
              </a:lnSpc>
              <a:spcBef>
                <a:spcPts val="440"/>
              </a:spcBef>
              <a:spcAft>
                <a:spcPts val="0"/>
              </a:spcAft>
              <a:buClr>
                <a:schemeClr val="dk1"/>
              </a:buClr>
              <a:buSzPts val="2400"/>
              <a:buFont typeface="Noto Sans Symbols"/>
              <a:buChar char="▪"/>
              <a:defRPr/>
            </a:lvl4pPr>
            <a:lvl5pPr marL="2286000" lvl="4" indent="-381000" algn="l">
              <a:lnSpc>
                <a:spcPct val="100000"/>
              </a:lnSpc>
              <a:spcBef>
                <a:spcPts val="440"/>
              </a:spcBef>
              <a:spcAft>
                <a:spcPts val="0"/>
              </a:spcAft>
              <a:buClr>
                <a:schemeClr val="dk1"/>
              </a:buClr>
              <a:buSzPts val="2400"/>
              <a:buFont typeface="Noto Sans Symbols"/>
              <a:buChar char="▪"/>
              <a:defRPr/>
            </a:lvl5pPr>
            <a:lvl6pPr marL="2743200" lvl="5" indent="-381000" algn="l">
              <a:lnSpc>
                <a:spcPct val="100000"/>
              </a:lnSpc>
              <a:spcBef>
                <a:spcPts val="440"/>
              </a:spcBef>
              <a:spcAft>
                <a:spcPts val="0"/>
              </a:spcAft>
              <a:buClr>
                <a:schemeClr val="dk1"/>
              </a:buClr>
              <a:buSzPts val="2400"/>
              <a:buFont typeface="Noto Sans Symbols"/>
              <a:buChar char="▪"/>
              <a:defRPr/>
            </a:lvl6pPr>
            <a:lvl7pPr marL="3200400" lvl="6" indent="-381000" algn="l">
              <a:lnSpc>
                <a:spcPct val="100000"/>
              </a:lnSpc>
              <a:spcBef>
                <a:spcPts val="440"/>
              </a:spcBef>
              <a:spcAft>
                <a:spcPts val="0"/>
              </a:spcAft>
              <a:buClr>
                <a:schemeClr val="dk1"/>
              </a:buClr>
              <a:buSzPts val="2400"/>
              <a:buFont typeface="Noto Sans Symbols"/>
              <a:buChar char="▪"/>
              <a:defRPr/>
            </a:lvl7pPr>
            <a:lvl8pPr marL="3657600" lvl="7" indent="-381000" algn="l">
              <a:lnSpc>
                <a:spcPct val="100000"/>
              </a:lnSpc>
              <a:spcBef>
                <a:spcPts val="440"/>
              </a:spcBef>
              <a:spcAft>
                <a:spcPts val="0"/>
              </a:spcAft>
              <a:buClr>
                <a:schemeClr val="dk1"/>
              </a:buClr>
              <a:buSzPts val="2400"/>
              <a:buFont typeface="Noto Sans Symbols"/>
              <a:buChar char="▪"/>
              <a:defRPr/>
            </a:lvl8pPr>
            <a:lvl9pPr marL="4114800" lvl="8" indent="-381000" algn="l">
              <a:lnSpc>
                <a:spcPct val="100000"/>
              </a:lnSpc>
              <a:spcBef>
                <a:spcPts val="440"/>
              </a:spcBef>
              <a:spcAft>
                <a:spcPts val="0"/>
              </a:spcAft>
              <a:buClr>
                <a:schemeClr val="dk1"/>
              </a:buClr>
              <a:buSzPts val="2400"/>
              <a:buFont typeface="Noto Sans Symbols"/>
              <a:buChar char="▪"/>
              <a:defRPr/>
            </a:lvl9pPr>
          </a:lstStyle>
          <a:p>
            <a:endParaRPr/>
          </a:p>
        </p:txBody>
      </p:sp>
      <p:sp>
        <p:nvSpPr>
          <p:cNvPr id="28" name="Google Shape;28;p4"/>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
          <p:cNvSpPr/>
          <p:nvPr/>
        </p:nvSpPr>
        <p:spPr>
          <a:xfrm>
            <a:off x="433875" y="363250"/>
            <a:ext cx="8334300" cy="66291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6197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5"/>
          <p:cNvSpPr/>
          <p:nvPr/>
        </p:nvSpPr>
        <p:spPr>
          <a:xfrm>
            <a:off x="285125" y="275300"/>
            <a:ext cx="8613000" cy="6813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txBox="1">
            <a:spLocks noGrp="1"/>
          </p:cNvSpPr>
          <p:nvPr>
            <p:ph type="title"/>
          </p:nvPr>
        </p:nvSpPr>
        <p:spPr>
          <a:xfrm>
            <a:off x="530950" y="256425"/>
            <a:ext cx="8155800" cy="145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66137" y="5066838"/>
            <a:ext cx="7772400" cy="16002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34" name="Google Shape;34;p5"/>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3348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37" name="Google Shape;37;p6"/>
          <p:cNvSpPr txBox="1">
            <a:spLocks noGrp="1"/>
          </p:cNvSpPr>
          <p:nvPr>
            <p:ph type="body" idx="1"/>
          </p:nvPr>
        </p:nvSpPr>
        <p:spPr>
          <a:xfrm>
            <a:off x="455612" y="1706563"/>
            <a:ext cx="4038599" cy="4876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38" name="Google Shape;38;p6"/>
          <p:cNvSpPr txBox="1">
            <a:spLocks noGrp="1"/>
          </p:cNvSpPr>
          <p:nvPr>
            <p:ph type="body" idx="2"/>
          </p:nvPr>
        </p:nvSpPr>
        <p:spPr>
          <a:xfrm>
            <a:off x="4646612" y="1706563"/>
            <a:ext cx="4038599" cy="4876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39" name="Google Shape;39;p6"/>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0" name="Google Shape;40;p6"/>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1" name="Google Shape;41;p6"/>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2415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93687"/>
            <a:ext cx="8229600" cy="1219199"/>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457200" y="1636712"/>
            <a:ext cx="4040187" cy="6826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45" name="Google Shape;45;p7"/>
          <p:cNvSpPr txBox="1">
            <a:spLocks noGrp="1"/>
          </p:cNvSpPr>
          <p:nvPr>
            <p:ph type="body" idx="2"/>
          </p:nvPr>
        </p:nvSpPr>
        <p:spPr>
          <a:xfrm>
            <a:off x="457200" y="2319338"/>
            <a:ext cx="4040187" cy="4214812"/>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46" name="Google Shape;46;p7"/>
          <p:cNvSpPr txBox="1">
            <a:spLocks noGrp="1"/>
          </p:cNvSpPr>
          <p:nvPr>
            <p:ph type="body" idx="3"/>
          </p:nvPr>
        </p:nvSpPr>
        <p:spPr>
          <a:xfrm>
            <a:off x="4645025" y="1636712"/>
            <a:ext cx="4041774" cy="6826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47" name="Google Shape;47;p7"/>
          <p:cNvSpPr txBox="1">
            <a:spLocks noGrp="1"/>
          </p:cNvSpPr>
          <p:nvPr>
            <p:ph type="body" idx="4"/>
          </p:nvPr>
        </p:nvSpPr>
        <p:spPr>
          <a:xfrm>
            <a:off x="4645025" y="2319338"/>
            <a:ext cx="4041774" cy="4214812"/>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48" name="Google Shape;48;p7"/>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9" name="Google Shape;49;p7"/>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0" name="Google Shape;50;p7"/>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85427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3" name="Google Shape;53;p8"/>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4" name="Google Shape;54;p8"/>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653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457200" y="290512"/>
            <a:ext cx="3008313" cy="1239836"/>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575050" y="290512"/>
            <a:ext cx="5111750" cy="6243636"/>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8" name="Google Shape;58;p9"/>
          <p:cNvSpPr txBox="1">
            <a:spLocks noGrp="1"/>
          </p:cNvSpPr>
          <p:nvPr>
            <p:ph type="body" idx="2"/>
          </p:nvPr>
        </p:nvSpPr>
        <p:spPr>
          <a:xfrm>
            <a:off x="457200" y="1530350"/>
            <a:ext cx="3008313" cy="50038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59" name="Google Shape;59;p9"/>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0" name="Google Shape;60;p9"/>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1" name="Google Shape;61;p9"/>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17295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792288" y="5121275"/>
            <a:ext cx="5486399" cy="60324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a:spLocks noGrp="1"/>
          </p:cNvSpPr>
          <p:nvPr>
            <p:ph type="pic" idx="2"/>
          </p:nvPr>
        </p:nvSpPr>
        <p:spPr>
          <a:xfrm>
            <a:off x="1792288" y="654050"/>
            <a:ext cx="5486399" cy="4389437"/>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65" name="Google Shape;65;p10"/>
          <p:cNvSpPr txBox="1">
            <a:spLocks noGrp="1"/>
          </p:cNvSpPr>
          <p:nvPr>
            <p:ph type="body" idx="1"/>
          </p:nvPr>
        </p:nvSpPr>
        <p:spPr>
          <a:xfrm>
            <a:off x="1792288" y="5724525"/>
            <a:ext cx="5486399" cy="85883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66" name="Google Shape;66;p10"/>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7" name="Google Shape;67;p10"/>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8" name="Google Shape;68;p10"/>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65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27" name="Google Shape;27;p4"/>
          <p:cNvSpPr txBox="1">
            <a:spLocks noGrp="1"/>
          </p:cNvSpPr>
          <p:nvPr>
            <p:ph type="body" idx="1"/>
          </p:nvPr>
        </p:nvSpPr>
        <p:spPr>
          <a:xfrm>
            <a:off x="455612" y="1706563"/>
            <a:ext cx="4038599" cy="4876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28" name="Google Shape;28;p4"/>
          <p:cNvSpPr txBox="1">
            <a:spLocks noGrp="1"/>
          </p:cNvSpPr>
          <p:nvPr>
            <p:ph type="body" idx="2"/>
          </p:nvPr>
        </p:nvSpPr>
        <p:spPr>
          <a:xfrm>
            <a:off x="4646612" y="1706563"/>
            <a:ext cx="4038599" cy="48767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29" name="Google Shape;29;p4"/>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0" name="Google Shape;30;p4"/>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1" name="Google Shape;31;p4"/>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71" name="Google Shape;71;p11"/>
          <p:cNvSpPr txBox="1">
            <a:spLocks noGrp="1"/>
          </p:cNvSpPr>
          <p:nvPr>
            <p:ph type="body" idx="1"/>
          </p:nvPr>
        </p:nvSpPr>
        <p:spPr>
          <a:xfrm rot="5400000">
            <a:off x="2132013" y="30162"/>
            <a:ext cx="4876799" cy="822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560"/>
              </a:spcBef>
              <a:spcAft>
                <a:spcPts val="0"/>
              </a:spcAft>
              <a:buClr>
                <a:schemeClr val="dk1"/>
              </a:buClr>
              <a:buSzPts val="2400"/>
              <a:buFont typeface="Noto Sans Symbols"/>
              <a:buChar char="▪"/>
              <a:defRPr/>
            </a:lvl1pPr>
            <a:lvl2pPr marL="914400" lvl="1" indent="-381000" algn="l">
              <a:lnSpc>
                <a:spcPct val="100000"/>
              </a:lnSpc>
              <a:spcBef>
                <a:spcPts val="520"/>
              </a:spcBef>
              <a:spcAft>
                <a:spcPts val="0"/>
              </a:spcAft>
              <a:buClr>
                <a:schemeClr val="dk1"/>
              </a:buClr>
              <a:buSzPts val="2400"/>
              <a:buFont typeface="Noto Sans Symbols"/>
              <a:buChar char="▪"/>
              <a:defRPr/>
            </a:lvl2pPr>
            <a:lvl3pPr marL="1371600" lvl="2" indent="-381000" algn="l">
              <a:lnSpc>
                <a:spcPct val="100000"/>
              </a:lnSpc>
              <a:spcBef>
                <a:spcPts val="480"/>
              </a:spcBef>
              <a:spcAft>
                <a:spcPts val="0"/>
              </a:spcAft>
              <a:buClr>
                <a:schemeClr val="dk1"/>
              </a:buClr>
              <a:buSzPts val="2400"/>
              <a:buFont typeface="Noto Sans Symbols"/>
              <a:buChar char="▪"/>
              <a:defRPr/>
            </a:lvl3pPr>
            <a:lvl4pPr marL="1828800" lvl="3" indent="-381000" algn="l">
              <a:lnSpc>
                <a:spcPct val="100000"/>
              </a:lnSpc>
              <a:spcBef>
                <a:spcPts val="440"/>
              </a:spcBef>
              <a:spcAft>
                <a:spcPts val="0"/>
              </a:spcAft>
              <a:buClr>
                <a:schemeClr val="dk1"/>
              </a:buClr>
              <a:buSzPts val="2400"/>
              <a:buFont typeface="Noto Sans Symbols"/>
              <a:buChar char="▪"/>
              <a:defRPr/>
            </a:lvl4pPr>
            <a:lvl5pPr marL="2286000" lvl="4" indent="-381000" algn="l">
              <a:lnSpc>
                <a:spcPct val="100000"/>
              </a:lnSpc>
              <a:spcBef>
                <a:spcPts val="440"/>
              </a:spcBef>
              <a:spcAft>
                <a:spcPts val="0"/>
              </a:spcAft>
              <a:buClr>
                <a:schemeClr val="dk1"/>
              </a:buClr>
              <a:buSzPts val="2400"/>
              <a:buFont typeface="Noto Sans Symbols"/>
              <a:buChar char="▪"/>
              <a:defRPr/>
            </a:lvl5pPr>
            <a:lvl6pPr marL="2743200" lvl="5" indent="-381000" algn="l">
              <a:lnSpc>
                <a:spcPct val="100000"/>
              </a:lnSpc>
              <a:spcBef>
                <a:spcPts val="440"/>
              </a:spcBef>
              <a:spcAft>
                <a:spcPts val="0"/>
              </a:spcAft>
              <a:buClr>
                <a:schemeClr val="dk1"/>
              </a:buClr>
              <a:buSzPts val="2400"/>
              <a:buFont typeface="Noto Sans Symbols"/>
              <a:buChar char="▪"/>
              <a:defRPr/>
            </a:lvl6pPr>
            <a:lvl7pPr marL="3200400" lvl="6" indent="-381000" algn="l">
              <a:lnSpc>
                <a:spcPct val="100000"/>
              </a:lnSpc>
              <a:spcBef>
                <a:spcPts val="440"/>
              </a:spcBef>
              <a:spcAft>
                <a:spcPts val="0"/>
              </a:spcAft>
              <a:buClr>
                <a:schemeClr val="dk1"/>
              </a:buClr>
              <a:buSzPts val="2400"/>
              <a:buFont typeface="Noto Sans Symbols"/>
              <a:buChar char="▪"/>
              <a:defRPr/>
            </a:lvl7pPr>
            <a:lvl8pPr marL="3657600" lvl="7" indent="-381000" algn="l">
              <a:lnSpc>
                <a:spcPct val="100000"/>
              </a:lnSpc>
              <a:spcBef>
                <a:spcPts val="440"/>
              </a:spcBef>
              <a:spcAft>
                <a:spcPts val="0"/>
              </a:spcAft>
              <a:buClr>
                <a:schemeClr val="dk1"/>
              </a:buClr>
              <a:buSzPts val="2400"/>
              <a:buFont typeface="Noto Sans Symbols"/>
              <a:buChar char="▪"/>
              <a:defRPr/>
            </a:lvl8pPr>
            <a:lvl9pPr marL="4114800" lvl="8" indent="-381000" algn="l">
              <a:lnSpc>
                <a:spcPct val="100000"/>
              </a:lnSpc>
              <a:spcBef>
                <a:spcPts val="440"/>
              </a:spcBef>
              <a:spcAft>
                <a:spcPts val="0"/>
              </a:spcAft>
              <a:buClr>
                <a:schemeClr val="dk1"/>
              </a:buClr>
              <a:buSzPts val="2400"/>
              <a:buFont typeface="Noto Sans Symbols"/>
              <a:buChar char="▪"/>
              <a:defRPr/>
            </a:lvl9pPr>
          </a:lstStyle>
          <a:p>
            <a:endParaRPr/>
          </a:p>
        </p:txBody>
      </p:sp>
      <p:sp>
        <p:nvSpPr>
          <p:cNvPr id="72" name="Google Shape;72;p11"/>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3" name="Google Shape;73;p11"/>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4" name="Google Shape;74;p11"/>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4999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427537" y="2325687"/>
            <a:ext cx="6421437" cy="2093912"/>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77" name="Google Shape;77;p12"/>
          <p:cNvSpPr txBox="1">
            <a:spLocks noGrp="1"/>
          </p:cNvSpPr>
          <p:nvPr>
            <p:ph type="body" idx="1"/>
          </p:nvPr>
        </p:nvSpPr>
        <p:spPr>
          <a:xfrm rot="5400000">
            <a:off x="161131" y="305594"/>
            <a:ext cx="6421437" cy="61340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560"/>
              </a:spcBef>
              <a:spcAft>
                <a:spcPts val="0"/>
              </a:spcAft>
              <a:buClr>
                <a:schemeClr val="dk1"/>
              </a:buClr>
              <a:buSzPts val="2400"/>
              <a:buFont typeface="Noto Sans Symbols"/>
              <a:buChar char="▪"/>
              <a:defRPr/>
            </a:lvl1pPr>
            <a:lvl2pPr marL="914400" lvl="1" indent="-381000" algn="l">
              <a:lnSpc>
                <a:spcPct val="100000"/>
              </a:lnSpc>
              <a:spcBef>
                <a:spcPts val="520"/>
              </a:spcBef>
              <a:spcAft>
                <a:spcPts val="0"/>
              </a:spcAft>
              <a:buClr>
                <a:schemeClr val="dk1"/>
              </a:buClr>
              <a:buSzPts val="2400"/>
              <a:buFont typeface="Noto Sans Symbols"/>
              <a:buChar char="▪"/>
              <a:defRPr/>
            </a:lvl2pPr>
            <a:lvl3pPr marL="1371600" lvl="2" indent="-381000" algn="l">
              <a:lnSpc>
                <a:spcPct val="100000"/>
              </a:lnSpc>
              <a:spcBef>
                <a:spcPts val="480"/>
              </a:spcBef>
              <a:spcAft>
                <a:spcPts val="0"/>
              </a:spcAft>
              <a:buClr>
                <a:schemeClr val="dk1"/>
              </a:buClr>
              <a:buSzPts val="2400"/>
              <a:buFont typeface="Noto Sans Symbols"/>
              <a:buChar char="▪"/>
              <a:defRPr/>
            </a:lvl3pPr>
            <a:lvl4pPr marL="1828800" lvl="3" indent="-381000" algn="l">
              <a:lnSpc>
                <a:spcPct val="100000"/>
              </a:lnSpc>
              <a:spcBef>
                <a:spcPts val="440"/>
              </a:spcBef>
              <a:spcAft>
                <a:spcPts val="0"/>
              </a:spcAft>
              <a:buClr>
                <a:schemeClr val="dk1"/>
              </a:buClr>
              <a:buSzPts val="2400"/>
              <a:buFont typeface="Noto Sans Symbols"/>
              <a:buChar char="▪"/>
              <a:defRPr/>
            </a:lvl4pPr>
            <a:lvl5pPr marL="2286000" lvl="4" indent="-381000" algn="l">
              <a:lnSpc>
                <a:spcPct val="100000"/>
              </a:lnSpc>
              <a:spcBef>
                <a:spcPts val="440"/>
              </a:spcBef>
              <a:spcAft>
                <a:spcPts val="0"/>
              </a:spcAft>
              <a:buClr>
                <a:schemeClr val="dk1"/>
              </a:buClr>
              <a:buSzPts val="2400"/>
              <a:buFont typeface="Noto Sans Symbols"/>
              <a:buChar char="▪"/>
              <a:defRPr/>
            </a:lvl5pPr>
            <a:lvl6pPr marL="2743200" lvl="5" indent="-381000" algn="l">
              <a:lnSpc>
                <a:spcPct val="100000"/>
              </a:lnSpc>
              <a:spcBef>
                <a:spcPts val="440"/>
              </a:spcBef>
              <a:spcAft>
                <a:spcPts val="0"/>
              </a:spcAft>
              <a:buClr>
                <a:schemeClr val="dk1"/>
              </a:buClr>
              <a:buSzPts val="2400"/>
              <a:buFont typeface="Noto Sans Symbols"/>
              <a:buChar char="▪"/>
              <a:defRPr/>
            </a:lvl6pPr>
            <a:lvl7pPr marL="3200400" lvl="6" indent="-381000" algn="l">
              <a:lnSpc>
                <a:spcPct val="100000"/>
              </a:lnSpc>
              <a:spcBef>
                <a:spcPts val="440"/>
              </a:spcBef>
              <a:spcAft>
                <a:spcPts val="0"/>
              </a:spcAft>
              <a:buClr>
                <a:schemeClr val="dk1"/>
              </a:buClr>
              <a:buSzPts val="2400"/>
              <a:buFont typeface="Noto Sans Symbols"/>
              <a:buChar char="▪"/>
              <a:defRPr/>
            </a:lvl7pPr>
            <a:lvl8pPr marL="3657600" lvl="7" indent="-381000" algn="l">
              <a:lnSpc>
                <a:spcPct val="100000"/>
              </a:lnSpc>
              <a:spcBef>
                <a:spcPts val="440"/>
              </a:spcBef>
              <a:spcAft>
                <a:spcPts val="0"/>
              </a:spcAft>
              <a:buClr>
                <a:schemeClr val="dk1"/>
              </a:buClr>
              <a:buSzPts val="2400"/>
              <a:buFont typeface="Noto Sans Symbols"/>
              <a:buChar char="▪"/>
              <a:defRPr/>
            </a:lvl8pPr>
            <a:lvl9pPr marL="4114800" lvl="8" indent="-381000" algn="l">
              <a:lnSpc>
                <a:spcPct val="100000"/>
              </a:lnSpc>
              <a:spcBef>
                <a:spcPts val="440"/>
              </a:spcBef>
              <a:spcAft>
                <a:spcPts val="0"/>
              </a:spcAft>
              <a:buClr>
                <a:schemeClr val="dk1"/>
              </a:buClr>
              <a:buSzPts val="2400"/>
              <a:buFont typeface="Noto Sans Symbols"/>
              <a:buChar char="▪"/>
              <a:defRPr/>
            </a:lvl9pPr>
          </a:lstStyle>
          <a:p>
            <a:endParaRPr/>
          </a:p>
        </p:txBody>
      </p:sp>
      <p:sp>
        <p:nvSpPr>
          <p:cNvPr id="78" name="Google Shape;78;p12"/>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9" name="Google Shape;79;p12"/>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80" name="Google Shape;80;p12"/>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156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57200" y="293687"/>
            <a:ext cx="8229600" cy="1219199"/>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636712"/>
            <a:ext cx="4040187" cy="6826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35" name="Google Shape;35;p5"/>
          <p:cNvSpPr txBox="1">
            <a:spLocks noGrp="1"/>
          </p:cNvSpPr>
          <p:nvPr>
            <p:ph type="body" idx="2"/>
          </p:nvPr>
        </p:nvSpPr>
        <p:spPr>
          <a:xfrm>
            <a:off x="457200" y="2319338"/>
            <a:ext cx="4040187" cy="4214812"/>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36" name="Google Shape;36;p5"/>
          <p:cNvSpPr txBox="1">
            <a:spLocks noGrp="1"/>
          </p:cNvSpPr>
          <p:nvPr>
            <p:ph type="body" idx="3"/>
          </p:nvPr>
        </p:nvSpPr>
        <p:spPr>
          <a:xfrm>
            <a:off x="4645025" y="1636712"/>
            <a:ext cx="4041774" cy="682625"/>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37" name="Google Shape;37;p5"/>
          <p:cNvSpPr txBox="1">
            <a:spLocks noGrp="1"/>
          </p:cNvSpPr>
          <p:nvPr>
            <p:ph type="body" idx="4"/>
          </p:nvPr>
        </p:nvSpPr>
        <p:spPr>
          <a:xfrm>
            <a:off x="4645025" y="2319338"/>
            <a:ext cx="4041774" cy="4214812"/>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38" name="Google Shape;38;p5"/>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9" name="Google Shape;39;p5"/>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0" name="Google Shape;40;p5"/>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6"/>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3" name="Google Shape;43;p6"/>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4" name="Google Shape;44;p6"/>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90512"/>
            <a:ext cx="3008313" cy="1239836"/>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3575050" y="290512"/>
            <a:ext cx="5111750" cy="6243636"/>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48" name="Google Shape;48;p7"/>
          <p:cNvSpPr txBox="1">
            <a:spLocks noGrp="1"/>
          </p:cNvSpPr>
          <p:nvPr>
            <p:ph type="body" idx="2"/>
          </p:nvPr>
        </p:nvSpPr>
        <p:spPr>
          <a:xfrm>
            <a:off x="457200" y="1530350"/>
            <a:ext cx="3008313" cy="5003800"/>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49" name="Google Shape;49;p7"/>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0" name="Google Shape;50;p7"/>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1" name="Google Shape;51;p7"/>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1792288" y="5121275"/>
            <a:ext cx="5486399" cy="60324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8"/>
          <p:cNvSpPr>
            <a:spLocks noGrp="1"/>
          </p:cNvSpPr>
          <p:nvPr>
            <p:ph type="pic" idx="2"/>
          </p:nvPr>
        </p:nvSpPr>
        <p:spPr>
          <a:xfrm>
            <a:off x="1792288" y="654050"/>
            <a:ext cx="5486399" cy="4389437"/>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55" name="Google Shape;55;p8"/>
          <p:cNvSpPr txBox="1">
            <a:spLocks noGrp="1"/>
          </p:cNvSpPr>
          <p:nvPr>
            <p:ph type="body" idx="1"/>
          </p:nvPr>
        </p:nvSpPr>
        <p:spPr>
          <a:xfrm>
            <a:off x="1792288" y="5724525"/>
            <a:ext cx="5486399" cy="85883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2400"/>
              <a:buFont typeface="Times New Roman"/>
              <a:buNone/>
              <a:defRPr/>
            </a:lvl1pPr>
            <a:lvl2pPr marL="914400" lvl="1" indent="-228600" algn="l">
              <a:lnSpc>
                <a:spcPct val="100000"/>
              </a:lnSpc>
              <a:spcBef>
                <a:spcPts val="0"/>
              </a:spcBef>
              <a:spcAft>
                <a:spcPts val="0"/>
              </a:spcAft>
              <a:buSzPts val="2400"/>
              <a:buFont typeface="Times New Roman"/>
              <a:buNone/>
              <a:defRPr/>
            </a:lvl2pPr>
            <a:lvl3pPr marL="1371600" lvl="2" indent="-228600" algn="l">
              <a:lnSpc>
                <a:spcPct val="100000"/>
              </a:lnSpc>
              <a:spcBef>
                <a:spcPts val="0"/>
              </a:spcBef>
              <a:spcAft>
                <a:spcPts val="0"/>
              </a:spcAft>
              <a:buSzPts val="2400"/>
              <a:buFont typeface="Times New Roman"/>
              <a:buNone/>
              <a:defRPr/>
            </a:lvl3pPr>
            <a:lvl4pPr marL="1828800" lvl="3" indent="-228600" algn="l">
              <a:lnSpc>
                <a:spcPct val="100000"/>
              </a:lnSpc>
              <a:spcBef>
                <a:spcPts val="0"/>
              </a:spcBef>
              <a:spcAft>
                <a:spcPts val="0"/>
              </a:spcAft>
              <a:buSzPts val="2400"/>
              <a:buFont typeface="Times New Roman"/>
              <a:buNone/>
              <a:defRPr/>
            </a:lvl4pPr>
            <a:lvl5pPr marL="2286000" lvl="4" indent="-228600" algn="l">
              <a:lnSpc>
                <a:spcPct val="100000"/>
              </a:lnSpc>
              <a:spcBef>
                <a:spcPts val="0"/>
              </a:spcBef>
              <a:spcAft>
                <a:spcPts val="0"/>
              </a:spcAft>
              <a:buSzPts val="2400"/>
              <a:buFont typeface="Times New Roman"/>
              <a:buNone/>
              <a:defRPr/>
            </a:lvl5pPr>
            <a:lvl6pPr marL="2743200" lvl="5" indent="-228600" algn="l">
              <a:lnSpc>
                <a:spcPct val="100000"/>
              </a:lnSpc>
              <a:spcBef>
                <a:spcPts val="0"/>
              </a:spcBef>
              <a:spcAft>
                <a:spcPts val="0"/>
              </a:spcAft>
              <a:buSzPts val="2400"/>
              <a:buFont typeface="Arial"/>
              <a:buNone/>
              <a:defRPr/>
            </a:lvl6pPr>
            <a:lvl7pPr marL="3200400" lvl="6" indent="-228600" algn="l">
              <a:lnSpc>
                <a:spcPct val="100000"/>
              </a:lnSpc>
              <a:spcBef>
                <a:spcPts val="0"/>
              </a:spcBef>
              <a:spcAft>
                <a:spcPts val="0"/>
              </a:spcAft>
              <a:buSzPts val="2400"/>
              <a:buFont typeface="Arial"/>
              <a:buNone/>
              <a:defRPr/>
            </a:lvl7pPr>
            <a:lvl8pPr marL="3657600" lvl="7" indent="-228600" algn="l">
              <a:lnSpc>
                <a:spcPct val="100000"/>
              </a:lnSpc>
              <a:spcBef>
                <a:spcPts val="0"/>
              </a:spcBef>
              <a:spcAft>
                <a:spcPts val="0"/>
              </a:spcAft>
              <a:buSzPts val="2400"/>
              <a:buFont typeface="Arial"/>
              <a:buNone/>
              <a:defRPr/>
            </a:lvl8pPr>
            <a:lvl9pPr marL="4114800" lvl="8" indent="-228600" algn="l">
              <a:lnSpc>
                <a:spcPct val="100000"/>
              </a:lnSpc>
              <a:spcBef>
                <a:spcPts val="0"/>
              </a:spcBef>
              <a:spcAft>
                <a:spcPts val="0"/>
              </a:spcAft>
              <a:buSzPts val="2400"/>
              <a:buFont typeface="Arial"/>
              <a:buNone/>
              <a:defRPr/>
            </a:lvl9pPr>
          </a:lstStyle>
          <a:p>
            <a:endParaRPr/>
          </a:p>
        </p:txBody>
      </p:sp>
      <p:sp>
        <p:nvSpPr>
          <p:cNvPr id="56" name="Google Shape;56;p8"/>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7" name="Google Shape;57;p8"/>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8" name="Google Shape;58;p8"/>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61" name="Google Shape;61;p9"/>
          <p:cNvSpPr txBox="1">
            <a:spLocks noGrp="1"/>
          </p:cNvSpPr>
          <p:nvPr>
            <p:ph type="body" idx="1"/>
          </p:nvPr>
        </p:nvSpPr>
        <p:spPr>
          <a:xfrm rot="5400000">
            <a:off x="2132013" y="30162"/>
            <a:ext cx="4876799" cy="8229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560"/>
              </a:spcBef>
              <a:spcAft>
                <a:spcPts val="0"/>
              </a:spcAft>
              <a:buClr>
                <a:schemeClr val="dk1"/>
              </a:buClr>
              <a:buSzPts val="2400"/>
              <a:buFont typeface="Noto Sans Symbols"/>
              <a:buChar char="▪"/>
              <a:defRPr/>
            </a:lvl1pPr>
            <a:lvl2pPr marL="914400" lvl="1" indent="-381000" algn="l">
              <a:lnSpc>
                <a:spcPct val="100000"/>
              </a:lnSpc>
              <a:spcBef>
                <a:spcPts val="520"/>
              </a:spcBef>
              <a:spcAft>
                <a:spcPts val="0"/>
              </a:spcAft>
              <a:buClr>
                <a:schemeClr val="dk1"/>
              </a:buClr>
              <a:buSzPts val="2400"/>
              <a:buFont typeface="Noto Sans Symbols"/>
              <a:buChar char="▪"/>
              <a:defRPr/>
            </a:lvl2pPr>
            <a:lvl3pPr marL="1371600" lvl="2" indent="-381000" algn="l">
              <a:lnSpc>
                <a:spcPct val="100000"/>
              </a:lnSpc>
              <a:spcBef>
                <a:spcPts val="480"/>
              </a:spcBef>
              <a:spcAft>
                <a:spcPts val="0"/>
              </a:spcAft>
              <a:buClr>
                <a:schemeClr val="dk1"/>
              </a:buClr>
              <a:buSzPts val="2400"/>
              <a:buFont typeface="Noto Sans Symbols"/>
              <a:buChar char="▪"/>
              <a:defRPr/>
            </a:lvl3pPr>
            <a:lvl4pPr marL="1828800" lvl="3" indent="-381000" algn="l">
              <a:lnSpc>
                <a:spcPct val="100000"/>
              </a:lnSpc>
              <a:spcBef>
                <a:spcPts val="440"/>
              </a:spcBef>
              <a:spcAft>
                <a:spcPts val="0"/>
              </a:spcAft>
              <a:buClr>
                <a:schemeClr val="dk1"/>
              </a:buClr>
              <a:buSzPts val="2400"/>
              <a:buFont typeface="Noto Sans Symbols"/>
              <a:buChar char="▪"/>
              <a:defRPr/>
            </a:lvl4pPr>
            <a:lvl5pPr marL="2286000" lvl="4" indent="-381000" algn="l">
              <a:lnSpc>
                <a:spcPct val="100000"/>
              </a:lnSpc>
              <a:spcBef>
                <a:spcPts val="440"/>
              </a:spcBef>
              <a:spcAft>
                <a:spcPts val="0"/>
              </a:spcAft>
              <a:buClr>
                <a:schemeClr val="dk1"/>
              </a:buClr>
              <a:buSzPts val="2400"/>
              <a:buFont typeface="Noto Sans Symbols"/>
              <a:buChar char="▪"/>
              <a:defRPr/>
            </a:lvl5pPr>
            <a:lvl6pPr marL="2743200" lvl="5" indent="-381000" algn="l">
              <a:lnSpc>
                <a:spcPct val="100000"/>
              </a:lnSpc>
              <a:spcBef>
                <a:spcPts val="440"/>
              </a:spcBef>
              <a:spcAft>
                <a:spcPts val="0"/>
              </a:spcAft>
              <a:buClr>
                <a:schemeClr val="dk1"/>
              </a:buClr>
              <a:buSzPts val="2400"/>
              <a:buFont typeface="Noto Sans Symbols"/>
              <a:buChar char="▪"/>
              <a:defRPr/>
            </a:lvl6pPr>
            <a:lvl7pPr marL="3200400" lvl="6" indent="-381000" algn="l">
              <a:lnSpc>
                <a:spcPct val="100000"/>
              </a:lnSpc>
              <a:spcBef>
                <a:spcPts val="440"/>
              </a:spcBef>
              <a:spcAft>
                <a:spcPts val="0"/>
              </a:spcAft>
              <a:buClr>
                <a:schemeClr val="dk1"/>
              </a:buClr>
              <a:buSzPts val="2400"/>
              <a:buFont typeface="Noto Sans Symbols"/>
              <a:buChar char="▪"/>
              <a:defRPr/>
            </a:lvl7pPr>
            <a:lvl8pPr marL="3657600" lvl="7" indent="-381000" algn="l">
              <a:lnSpc>
                <a:spcPct val="100000"/>
              </a:lnSpc>
              <a:spcBef>
                <a:spcPts val="440"/>
              </a:spcBef>
              <a:spcAft>
                <a:spcPts val="0"/>
              </a:spcAft>
              <a:buClr>
                <a:schemeClr val="dk1"/>
              </a:buClr>
              <a:buSzPts val="2400"/>
              <a:buFont typeface="Noto Sans Symbols"/>
              <a:buChar char="▪"/>
              <a:defRPr/>
            </a:lvl8pPr>
            <a:lvl9pPr marL="4114800" lvl="8" indent="-381000" algn="l">
              <a:lnSpc>
                <a:spcPct val="100000"/>
              </a:lnSpc>
              <a:spcBef>
                <a:spcPts val="440"/>
              </a:spcBef>
              <a:spcAft>
                <a:spcPts val="0"/>
              </a:spcAft>
              <a:buClr>
                <a:schemeClr val="dk1"/>
              </a:buClr>
              <a:buSzPts val="2400"/>
              <a:buFont typeface="Noto Sans Symbols"/>
              <a:buChar char="▪"/>
              <a:defRPr/>
            </a:lvl9pPr>
          </a:lstStyle>
          <a:p>
            <a:endParaRPr/>
          </a:p>
        </p:txBody>
      </p:sp>
      <p:sp>
        <p:nvSpPr>
          <p:cNvPr id="62" name="Google Shape;62;p9"/>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3" name="Google Shape;63;p9"/>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4" name="Google Shape;64;p9"/>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rot="5400000">
            <a:off x="4427537" y="2325687"/>
            <a:ext cx="6421437" cy="2093912"/>
          </a:xfrm>
          <a:prstGeom prst="rect">
            <a:avLst/>
          </a:prstGeom>
          <a:noFill/>
          <a:ln>
            <a:noFill/>
          </a:ln>
        </p:spPr>
        <p:txBody>
          <a:bodyPr spcFirstLastPara="1" wrap="square" lIns="91425" tIns="91425" rIns="91425" bIns="91425" anchor="b" anchorCtr="0">
            <a:noAutofit/>
          </a:bodyPr>
          <a:lstStyle>
            <a:lvl1pPr lvl="0" algn="l">
              <a:lnSpc>
                <a:spcPct val="100000"/>
              </a:lnSpc>
              <a:spcBef>
                <a:spcPts val="720"/>
              </a:spcBef>
              <a:spcAft>
                <a:spcPts val="0"/>
              </a:spcAft>
              <a:buSzPts val="6000"/>
              <a:buNone/>
              <a:defRPr/>
            </a:lvl1pPr>
            <a:lvl2pPr lvl="1" algn="l">
              <a:spcBef>
                <a:spcPts val="720"/>
              </a:spcBef>
              <a:spcAft>
                <a:spcPts val="0"/>
              </a:spcAft>
              <a:buSzPts val="1400"/>
              <a:buNone/>
              <a:defRPr/>
            </a:lvl2pPr>
            <a:lvl3pPr lvl="2" algn="l">
              <a:spcBef>
                <a:spcPts val="720"/>
              </a:spcBef>
              <a:spcAft>
                <a:spcPts val="0"/>
              </a:spcAft>
              <a:buSzPts val="1400"/>
              <a:buNone/>
              <a:defRPr/>
            </a:lvl3pPr>
            <a:lvl4pPr lvl="3" algn="l">
              <a:spcBef>
                <a:spcPts val="720"/>
              </a:spcBef>
              <a:spcAft>
                <a:spcPts val="0"/>
              </a:spcAft>
              <a:buSzPts val="1400"/>
              <a:buNone/>
              <a:defRPr/>
            </a:lvl4pPr>
            <a:lvl5pPr lvl="4" algn="l">
              <a:spcBef>
                <a:spcPts val="720"/>
              </a:spcBef>
              <a:spcAft>
                <a:spcPts val="0"/>
              </a:spcAft>
              <a:buSzPts val="1400"/>
              <a:buNone/>
              <a:defRPr/>
            </a:lvl5pPr>
            <a:lvl6pPr lvl="5" algn="l">
              <a:spcBef>
                <a:spcPts val="720"/>
              </a:spcBef>
              <a:spcAft>
                <a:spcPts val="0"/>
              </a:spcAft>
              <a:buSzPts val="1400"/>
              <a:buNone/>
              <a:defRPr/>
            </a:lvl6pPr>
            <a:lvl7pPr lvl="6" algn="l">
              <a:spcBef>
                <a:spcPts val="720"/>
              </a:spcBef>
              <a:spcAft>
                <a:spcPts val="0"/>
              </a:spcAft>
              <a:buSzPts val="1400"/>
              <a:buNone/>
              <a:defRPr/>
            </a:lvl7pPr>
            <a:lvl8pPr lvl="7" algn="l">
              <a:spcBef>
                <a:spcPts val="720"/>
              </a:spcBef>
              <a:spcAft>
                <a:spcPts val="0"/>
              </a:spcAft>
              <a:buSzPts val="1400"/>
              <a:buNone/>
              <a:defRPr/>
            </a:lvl8pPr>
            <a:lvl9pPr lvl="8" algn="l">
              <a:spcBef>
                <a:spcPts val="720"/>
              </a:spcBef>
              <a:spcAft>
                <a:spcPts val="0"/>
              </a:spcAft>
              <a:buSzPts val="1400"/>
              <a:buNone/>
              <a:defRPr/>
            </a:lvl9pPr>
          </a:lstStyle>
          <a:p>
            <a:endParaRPr/>
          </a:p>
        </p:txBody>
      </p:sp>
      <p:sp>
        <p:nvSpPr>
          <p:cNvPr id="67" name="Google Shape;67;p10"/>
          <p:cNvSpPr txBox="1">
            <a:spLocks noGrp="1"/>
          </p:cNvSpPr>
          <p:nvPr>
            <p:ph type="body" idx="1"/>
          </p:nvPr>
        </p:nvSpPr>
        <p:spPr>
          <a:xfrm rot="5400000">
            <a:off x="161131" y="305594"/>
            <a:ext cx="6421437" cy="6134099"/>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560"/>
              </a:spcBef>
              <a:spcAft>
                <a:spcPts val="0"/>
              </a:spcAft>
              <a:buClr>
                <a:schemeClr val="dk1"/>
              </a:buClr>
              <a:buSzPts val="2400"/>
              <a:buFont typeface="Noto Sans Symbols"/>
              <a:buChar char="▪"/>
              <a:defRPr/>
            </a:lvl1pPr>
            <a:lvl2pPr marL="914400" lvl="1" indent="-381000" algn="l">
              <a:lnSpc>
                <a:spcPct val="100000"/>
              </a:lnSpc>
              <a:spcBef>
                <a:spcPts val="520"/>
              </a:spcBef>
              <a:spcAft>
                <a:spcPts val="0"/>
              </a:spcAft>
              <a:buClr>
                <a:schemeClr val="dk1"/>
              </a:buClr>
              <a:buSzPts val="2400"/>
              <a:buFont typeface="Noto Sans Symbols"/>
              <a:buChar char="▪"/>
              <a:defRPr/>
            </a:lvl2pPr>
            <a:lvl3pPr marL="1371600" lvl="2" indent="-381000" algn="l">
              <a:lnSpc>
                <a:spcPct val="100000"/>
              </a:lnSpc>
              <a:spcBef>
                <a:spcPts val="480"/>
              </a:spcBef>
              <a:spcAft>
                <a:spcPts val="0"/>
              </a:spcAft>
              <a:buClr>
                <a:schemeClr val="dk1"/>
              </a:buClr>
              <a:buSzPts val="2400"/>
              <a:buFont typeface="Noto Sans Symbols"/>
              <a:buChar char="▪"/>
              <a:defRPr/>
            </a:lvl3pPr>
            <a:lvl4pPr marL="1828800" lvl="3" indent="-381000" algn="l">
              <a:lnSpc>
                <a:spcPct val="100000"/>
              </a:lnSpc>
              <a:spcBef>
                <a:spcPts val="440"/>
              </a:spcBef>
              <a:spcAft>
                <a:spcPts val="0"/>
              </a:spcAft>
              <a:buClr>
                <a:schemeClr val="dk1"/>
              </a:buClr>
              <a:buSzPts val="2400"/>
              <a:buFont typeface="Noto Sans Symbols"/>
              <a:buChar char="▪"/>
              <a:defRPr/>
            </a:lvl4pPr>
            <a:lvl5pPr marL="2286000" lvl="4" indent="-381000" algn="l">
              <a:lnSpc>
                <a:spcPct val="100000"/>
              </a:lnSpc>
              <a:spcBef>
                <a:spcPts val="440"/>
              </a:spcBef>
              <a:spcAft>
                <a:spcPts val="0"/>
              </a:spcAft>
              <a:buClr>
                <a:schemeClr val="dk1"/>
              </a:buClr>
              <a:buSzPts val="2400"/>
              <a:buFont typeface="Noto Sans Symbols"/>
              <a:buChar char="▪"/>
              <a:defRPr/>
            </a:lvl5pPr>
            <a:lvl6pPr marL="2743200" lvl="5" indent="-381000" algn="l">
              <a:lnSpc>
                <a:spcPct val="100000"/>
              </a:lnSpc>
              <a:spcBef>
                <a:spcPts val="440"/>
              </a:spcBef>
              <a:spcAft>
                <a:spcPts val="0"/>
              </a:spcAft>
              <a:buClr>
                <a:schemeClr val="dk1"/>
              </a:buClr>
              <a:buSzPts val="2400"/>
              <a:buFont typeface="Noto Sans Symbols"/>
              <a:buChar char="▪"/>
              <a:defRPr/>
            </a:lvl6pPr>
            <a:lvl7pPr marL="3200400" lvl="6" indent="-381000" algn="l">
              <a:lnSpc>
                <a:spcPct val="100000"/>
              </a:lnSpc>
              <a:spcBef>
                <a:spcPts val="440"/>
              </a:spcBef>
              <a:spcAft>
                <a:spcPts val="0"/>
              </a:spcAft>
              <a:buClr>
                <a:schemeClr val="dk1"/>
              </a:buClr>
              <a:buSzPts val="2400"/>
              <a:buFont typeface="Noto Sans Symbols"/>
              <a:buChar char="▪"/>
              <a:defRPr/>
            </a:lvl7pPr>
            <a:lvl8pPr marL="3657600" lvl="7" indent="-381000" algn="l">
              <a:lnSpc>
                <a:spcPct val="100000"/>
              </a:lnSpc>
              <a:spcBef>
                <a:spcPts val="440"/>
              </a:spcBef>
              <a:spcAft>
                <a:spcPts val="0"/>
              </a:spcAft>
              <a:buClr>
                <a:schemeClr val="dk1"/>
              </a:buClr>
              <a:buSzPts val="2400"/>
              <a:buFont typeface="Noto Sans Symbols"/>
              <a:buChar char="▪"/>
              <a:defRPr/>
            </a:lvl8pPr>
            <a:lvl9pPr marL="4114800" lvl="8" indent="-381000" algn="l">
              <a:lnSpc>
                <a:spcPct val="100000"/>
              </a:lnSpc>
              <a:spcBef>
                <a:spcPts val="440"/>
              </a:spcBef>
              <a:spcAft>
                <a:spcPts val="0"/>
              </a:spcAft>
              <a:buClr>
                <a:schemeClr val="dk1"/>
              </a:buClr>
              <a:buSzPts val="2400"/>
              <a:buFont typeface="Noto Sans Symbols"/>
              <a:buChar char="▪"/>
              <a:defRPr/>
            </a:lvl9pPr>
          </a:lstStyle>
          <a:p>
            <a:endParaRPr/>
          </a:p>
        </p:txBody>
      </p:sp>
      <p:sp>
        <p:nvSpPr>
          <p:cNvPr id="68" name="Google Shape;68;p10"/>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9" name="Google Shape;69;p10"/>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0" name="Google Shape;70;p10"/>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mt="80000"/>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720"/>
              </a:spcBef>
              <a:spcAft>
                <a:spcPts val="0"/>
              </a:spcAft>
              <a:buClr>
                <a:srgbClr val="A61C00"/>
              </a:buClr>
              <a:buSzPts val="6000"/>
              <a:buFont typeface="Passion One"/>
              <a:buNone/>
              <a:defRPr sz="6000" b="0" i="0" u="none" strike="noStrike" cap="none">
                <a:solidFill>
                  <a:srgbClr val="A61C00"/>
                </a:solidFill>
                <a:latin typeface="Passion One"/>
                <a:ea typeface="Passion One"/>
                <a:cs typeface="Passion One"/>
                <a:sym typeface="Passion One"/>
              </a:defRPr>
            </a:lvl1pPr>
            <a:lvl2pPr marR="0" lvl="1" algn="ctr" rtl="0">
              <a:spcBef>
                <a:spcPts val="720"/>
              </a:spcBef>
              <a:spcAft>
                <a:spcPts val="0"/>
              </a:spcAft>
              <a:buSzPts val="1400"/>
              <a:buNone/>
              <a:defRPr sz="1800"/>
            </a:lvl2pPr>
            <a:lvl3pPr marR="0" lvl="2" algn="ctr" rtl="0">
              <a:spcBef>
                <a:spcPts val="720"/>
              </a:spcBef>
              <a:spcAft>
                <a:spcPts val="0"/>
              </a:spcAft>
              <a:buSzPts val="1400"/>
              <a:buNone/>
              <a:defRPr sz="1800"/>
            </a:lvl3pPr>
            <a:lvl4pPr marR="0" lvl="3" algn="ctr" rtl="0">
              <a:spcBef>
                <a:spcPts val="720"/>
              </a:spcBef>
              <a:spcAft>
                <a:spcPts val="0"/>
              </a:spcAft>
              <a:buSzPts val="1400"/>
              <a:buNone/>
              <a:defRPr sz="1800"/>
            </a:lvl4pPr>
            <a:lvl5pPr marR="0" lvl="4" algn="ctr" rtl="0">
              <a:spcBef>
                <a:spcPts val="720"/>
              </a:spcBef>
              <a:spcAft>
                <a:spcPts val="0"/>
              </a:spcAft>
              <a:buSzPts val="1400"/>
              <a:buNone/>
              <a:defRPr sz="1800"/>
            </a:lvl5pPr>
            <a:lvl6pPr marR="0" lvl="5" algn="ctr" rtl="0">
              <a:spcBef>
                <a:spcPts val="720"/>
              </a:spcBef>
              <a:spcAft>
                <a:spcPts val="0"/>
              </a:spcAft>
              <a:buSzPts val="1400"/>
              <a:buNone/>
              <a:defRPr sz="1800"/>
            </a:lvl6pPr>
            <a:lvl7pPr marR="0" lvl="6" algn="ctr" rtl="0">
              <a:spcBef>
                <a:spcPts val="720"/>
              </a:spcBef>
              <a:spcAft>
                <a:spcPts val="0"/>
              </a:spcAft>
              <a:buSzPts val="1400"/>
              <a:buNone/>
              <a:defRPr sz="1800"/>
            </a:lvl7pPr>
            <a:lvl8pPr marR="0" lvl="7" algn="ctr" rtl="0">
              <a:spcBef>
                <a:spcPts val="720"/>
              </a:spcBef>
              <a:spcAft>
                <a:spcPts val="0"/>
              </a:spcAft>
              <a:buSzPts val="1400"/>
              <a:buNone/>
              <a:defRPr sz="1800"/>
            </a:lvl8pPr>
            <a:lvl9pPr marR="0" lvl="8" algn="ctr" rtl="0">
              <a:spcBef>
                <a:spcPts val="720"/>
              </a:spcBef>
              <a:spcAft>
                <a:spcPts val="0"/>
              </a:spcAft>
              <a:buSzPts val="1400"/>
              <a:buNone/>
              <a:defRPr sz="1800"/>
            </a:lvl9pPr>
          </a:lstStyle>
          <a:p>
            <a:endParaRPr/>
          </a:p>
        </p:txBody>
      </p:sp>
      <p:sp>
        <p:nvSpPr>
          <p:cNvPr id="11" name="Google Shape;11;p1"/>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txBox="1">
            <a:spLocks noGrp="1"/>
          </p:cNvSpPr>
          <p:nvPr>
            <p:ph type="body" idx="1"/>
          </p:nvPr>
        </p:nvSpPr>
        <p:spPr>
          <a:xfrm>
            <a:off x="455612" y="1706563"/>
            <a:ext cx="8229600" cy="487679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56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1pPr>
            <a:lvl2pPr marL="914400" marR="0" lvl="1" indent="-381000" algn="l" rtl="0">
              <a:lnSpc>
                <a:spcPct val="100000"/>
              </a:lnSpc>
              <a:spcBef>
                <a:spcPts val="52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2pPr>
            <a:lvl3pPr marL="1371600" marR="0" lvl="2" indent="-381000" algn="l" rtl="0">
              <a:lnSpc>
                <a:spcPct val="100000"/>
              </a:lnSpc>
              <a:spcBef>
                <a:spcPts val="48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3pPr>
            <a:lvl4pPr marL="1828800" marR="0" lvl="3"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4pPr>
            <a:lvl5pPr marL="2286000" marR="0" lvl="4"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5pPr>
            <a:lvl6pPr marL="2743200" marR="0" lvl="5"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6pPr>
            <a:lvl7pPr marL="3200400" marR="0" lvl="6"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7pPr>
            <a:lvl8pPr marL="3657600" marR="0" lvl="7"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8pPr>
            <a:lvl9pPr marL="4114800" marR="0" lvl="8"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mt="80000"/>
          </a:blip>
          <a:stretch>
            <a:fillRect/>
          </a:stretch>
        </a:blip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720"/>
              </a:spcBef>
              <a:spcAft>
                <a:spcPts val="0"/>
              </a:spcAft>
              <a:buClr>
                <a:srgbClr val="A61C00"/>
              </a:buClr>
              <a:buSzPts val="6000"/>
              <a:buFont typeface="Passion One"/>
              <a:buNone/>
              <a:defRPr sz="6000" b="0" i="0" u="none" strike="noStrike" cap="none">
                <a:solidFill>
                  <a:srgbClr val="A61C00"/>
                </a:solidFill>
                <a:latin typeface="Passion One"/>
                <a:ea typeface="Passion One"/>
                <a:cs typeface="Passion One"/>
                <a:sym typeface="Passion One"/>
              </a:defRPr>
            </a:lvl1pPr>
            <a:lvl2pPr marR="0" lvl="1" algn="ctr" rtl="0">
              <a:spcBef>
                <a:spcPts val="720"/>
              </a:spcBef>
              <a:spcAft>
                <a:spcPts val="0"/>
              </a:spcAft>
              <a:buSzPts val="1400"/>
              <a:buNone/>
              <a:defRPr sz="1800"/>
            </a:lvl2pPr>
            <a:lvl3pPr marR="0" lvl="2" algn="ctr" rtl="0">
              <a:spcBef>
                <a:spcPts val="720"/>
              </a:spcBef>
              <a:spcAft>
                <a:spcPts val="0"/>
              </a:spcAft>
              <a:buSzPts val="1400"/>
              <a:buNone/>
              <a:defRPr sz="1800"/>
            </a:lvl3pPr>
            <a:lvl4pPr marR="0" lvl="3" algn="ctr" rtl="0">
              <a:spcBef>
                <a:spcPts val="720"/>
              </a:spcBef>
              <a:spcAft>
                <a:spcPts val="0"/>
              </a:spcAft>
              <a:buSzPts val="1400"/>
              <a:buNone/>
              <a:defRPr sz="1800"/>
            </a:lvl4pPr>
            <a:lvl5pPr marR="0" lvl="4" algn="ctr" rtl="0">
              <a:spcBef>
                <a:spcPts val="720"/>
              </a:spcBef>
              <a:spcAft>
                <a:spcPts val="0"/>
              </a:spcAft>
              <a:buSzPts val="1400"/>
              <a:buNone/>
              <a:defRPr sz="1800"/>
            </a:lvl5pPr>
            <a:lvl6pPr marR="0" lvl="5" algn="ctr" rtl="0">
              <a:spcBef>
                <a:spcPts val="720"/>
              </a:spcBef>
              <a:spcAft>
                <a:spcPts val="0"/>
              </a:spcAft>
              <a:buSzPts val="1400"/>
              <a:buNone/>
              <a:defRPr sz="1800"/>
            </a:lvl6pPr>
            <a:lvl7pPr marR="0" lvl="6" algn="ctr" rtl="0">
              <a:spcBef>
                <a:spcPts val="720"/>
              </a:spcBef>
              <a:spcAft>
                <a:spcPts val="0"/>
              </a:spcAft>
              <a:buSzPts val="1400"/>
              <a:buNone/>
              <a:defRPr sz="1800"/>
            </a:lvl7pPr>
            <a:lvl8pPr marR="0" lvl="7" algn="ctr" rtl="0">
              <a:spcBef>
                <a:spcPts val="720"/>
              </a:spcBef>
              <a:spcAft>
                <a:spcPts val="0"/>
              </a:spcAft>
              <a:buSzPts val="1400"/>
              <a:buNone/>
              <a:defRPr sz="1800"/>
            </a:lvl8pPr>
            <a:lvl9pPr marR="0" lvl="8" algn="ctr" rtl="0">
              <a:spcBef>
                <a:spcPts val="720"/>
              </a:spcBef>
              <a:spcAft>
                <a:spcPts val="0"/>
              </a:spcAft>
              <a:buSzPts val="1400"/>
              <a:buNone/>
              <a:defRPr sz="1800"/>
            </a:lvl9pPr>
          </a:lstStyle>
          <a:p>
            <a:endParaRPr/>
          </a:p>
        </p:txBody>
      </p:sp>
      <p:sp>
        <p:nvSpPr>
          <p:cNvPr id="73" name="Google Shape;73;p11"/>
          <p:cNvSpPr txBox="1">
            <a:spLocks noGrp="1"/>
          </p:cNvSpPr>
          <p:nvPr>
            <p:ph type="dt" idx="10"/>
          </p:nvPr>
        </p:nvSpPr>
        <p:spPr>
          <a:xfrm>
            <a:off x="457200" y="6804025"/>
            <a:ext cx="1905000" cy="487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Google Shape;74;p11"/>
          <p:cNvSpPr txBox="1">
            <a:spLocks noGrp="1"/>
          </p:cNvSpPr>
          <p:nvPr>
            <p:ph type="ftr" idx="11"/>
          </p:nvPr>
        </p:nvSpPr>
        <p:spPr>
          <a:xfrm>
            <a:off x="3124200" y="6804025"/>
            <a:ext cx="2895600" cy="4875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1"/>
          <p:cNvSpPr txBox="1">
            <a:spLocks noGrp="1"/>
          </p:cNvSpPr>
          <p:nvPr>
            <p:ph type="sldNum" idx="12"/>
          </p:nvPr>
        </p:nvSpPr>
        <p:spPr>
          <a:xfrm>
            <a:off x="6781800" y="6804025"/>
            <a:ext cx="1905000" cy="487500"/>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11"/>
          <p:cNvSpPr txBox="1">
            <a:spLocks noGrp="1"/>
          </p:cNvSpPr>
          <p:nvPr>
            <p:ph type="body" idx="1"/>
          </p:nvPr>
        </p:nvSpPr>
        <p:spPr>
          <a:xfrm>
            <a:off x="455612" y="1706563"/>
            <a:ext cx="8229600" cy="4876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56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1pPr>
            <a:lvl2pPr marL="914400" marR="0" lvl="1" indent="-381000" algn="l" rtl="0">
              <a:lnSpc>
                <a:spcPct val="100000"/>
              </a:lnSpc>
              <a:spcBef>
                <a:spcPts val="52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2pPr>
            <a:lvl3pPr marL="1371600" marR="0" lvl="2" indent="-381000" algn="l" rtl="0">
              <a:lnSpc>
                <a:spcPct val="100000"/>
              </a:lnSpc>
              <a:spcBef>
                <a:spcPts val="48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3pPr>
            <a:lvl4pPr marL="1828800" marR="0" lvl="3"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4pPr>
            <a:lvl5pPr marL="2286000" marR="0" lvl="4"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5pPr>
            <a:lvl6pPr marL="2743200" marR="0" lvl="5"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6pPr>
            <a:lvl7pPr marL="3200400" marR="0" lvl="6"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7pPr>
            <a:lvl8pPr marL="3657600" marR="0" lvl="7"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8pPr>
            <a:lvl9pPr marL="4114800" marR="0" lvl="8"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alphaModFix amt="80000"/>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00" y="161925"/>
            <a:ext cx="8622900" cy="10572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720"/>
              </a:spcBef>
              <a:spcAft>
                <a:spcPts val="0"/>
              </a:spcAft>
              <a:buClr>
                <a:srgbClr val="A61C00"/>
              </a:buClr>
              <a:buSzPts val="6000"/>
              <a:buFont typeface="Passion One"/>
              <a:buNone/>
              <a:defRPr sz="6000" b="0" i="0" u="none" strike="noStrike" cap="none">
                <a:solidFill>
                  <a:srgbClr val="A61C00"/>
                </a:solidFill>
                <a:latin typeface="Passion One"/>
                <a:ea typeface="Passion One"/>
                <a:cs typeface="Passion One"/>
                <a:sym typeface="Passion One"/>
              </a:defRPr>
            </a:lvl1pPr>
            <a:lvl2pPr marR="0" lvl="1" algn="ctr" rtl="0">
              <a:spcBef>
                <a:spcPts val="720"/>
              </a:spcBef>
              <a:spcAft>
                <a:spcPts val="0"/>
              </a:spcAft>
              <a:buSzPts val="1400"/>
              <a:buNone/>
              <a:defRPr sz="1800"/>
            </a:lvl2pPr>
            <a:lvl3pPr marR="0" lvl="2" algn="ctr" rtl="0">
              <a:spcBef>
                <a:spcPts val="720"/>
              </a:spcBef>
              <a:spcAft>
                <a:spcPts val="0"/>
              </a:spcAft>
              <a:buSzPts val="1400"/>
              <a:buNone/>
              <a:defRPr sz="1800"/>
            </a:lvl3pPr>
            <a:lvl4pPr marR="0" lvl="3" algn="ctr" rtl="0">
              <a:spcBef>
                <a:spcPts val="720"/>
              </a:spcBef>
              <a:spcAft>
                <a:spcPts val="0"/>
              </a:spcAft>
              <a:buSzPts val="1400"/>
              <a:buNone/>
              <a:defRPr sz="1800"/>
            </a:lvl4pPr>
            <a:lvl5pPr marR="0" lvl="4" algn="ctr" rtl="0">
              <a:spcBef>
                <a:spcPts val="720"/>
              </a:spcBef>
              <a:spcAft>
                <a:spcPts val="0"/>
              </a:spcAft>
              <a:buSzPts val="1400"/>
              <a:buNone/>
              <a:defRPr sz="1800"/>
            </a:lvl5pPr>
            <a:lvl6pPr marR="0" lvl="5" algn="ctr" rtl="0">
              <a:spcBef>
                <a:spcPts val="720"/>
              </a:spcBef>
              <a:spcAft>
                <a:spcPts val="0"/>
              </a:spcAft>
              <a:buSzPts val="1400"/>
              <a:buNone/>
              <a:defRPr sz="1800"/>
            </a:lvl6pPr>
            <a:lvl7pPr marR="0" lvl="6" algn="ctr" rtl="0">
              <a:spcBef>
                <a:spcPts val="720"/>
              </a:spcBef>
              <a:spcAft>
                <a:spcPts val="0"/>
              </a:spcAft>
              <a:buSzPts val="1400"/>
              <a:buNone/>
              <a:defRPr sz="1800"/>
            </a:lvl7pPr>
            <a:lvl8pPr marR="0" lvl="7" algn="ctr" rtl="0">
              <a:spcBef>
                <a:spcPts val="720"/>
              </a:spcBef>
              <a:spcAft>
                <a:spcPts val="0"/>
              </a:spcAft>
              <a:buSzPts val="1400"/>
              <a:buNone/>
              <a:defRPr sz="1800"/>
            </a:lvl8pPr>
            <a:lvl9pPr marR="0" lvl="8" algn="ctr" rtl="0">
              <a:spcBef>
                <a:spcPts val="720"/>
              </a:spcBef>
              <a:spcAft>
                <a:spcPts val="0"/>
              </a:spcAft>
              <a:buSzPts val="1400"/>
              <a:buNone/>
              <a:defRPr sz="1800"/>
            </a:lvl9pPr>
          </a:lstStyle>
          <a:p>
            <a:endParaRPr/>
          </a:p>
        </p:txBody>
      </p:sp>
      <p:sp>
        <p:nvSpPr>
          <p:cNvPr id="11" name="Google Shape;11;p1"/>
          <p:cNvSpPr txBox="1">
            <a:spLocks noGrp="1"/>
          </p:cNvSpPr>
          <p:nvPr>
            <p:ph type="dt" idx="10"/>
          </p:nvPr>
        </p:nvSpPr>
        <p:spPr>
          <a:xfrm>
            <a:off x="457200" y="6804025"/>
            <a:ext cx="1904999" cy="487363"/>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3124200" y="6804025"/>
            <a:ext cx="2895600" cy="487363"/>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781800" y="6804025"/>
            <a:ext cx="1904999" cy="487363"/>
          </a:xfrm>
          <a:prstGeom prst="rect">
            <a:avLst/>
          </a:prstGeom>
          <a:noFill/>
          <a:ln>
            <a:noFill/>
          </a:ln>
        </p:spPr>
        <p:txBody>
          <a:bodyPr spcFirstLastPara="1" wrap="square" lIns="92075" tIns="46025" rIns="92075" bIns="46025" anchor="b" anchorCtr="0">
            <a:noAutofit/>
          </a:bodyPr>
          <a:lstStyle>
            <a:lvl1pPr marL="0" marR="0" lvl="0"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2"/>
              </a:buClr>
              <a:buSzPts val="350"/>
              <a:buFont typeface="Times New Roman"/>
              <a:buNone/>
              <a:defRPr sz="1400" b="0" i="0" u="none" strike="noStrike" cap="none">
                <a:solidFill>
                  <a:schemeClr val="dk2"/>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
          <p:cNvSpPr txBox="1">
            <a:spLocks noGrp="1"/>
          </p:cNvSpPr>
          <p:nvPr>
            <p:ph type="body" idx="1"/>
          </p:nvPr>
        </p:nvSpPr>
        <p:spPr>
          <a:xfrm>
            <a:off x="455612" y="1706563"/>
            <a:ext cx="8229600" cy="4876799"/>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56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1pPr>
            <a:lvl2pPr marL="914400" marR="0" lvl="1" indent="-381000" algn="l" rtl="0">
              <a:lnSpc>
                <a:spcPct val="100000"/>
              </a:lnSpc>
              <a:spcBef>
                <a:spcPts val="52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2pPr>
            <a:lvl3pPr marL="1371600" marR="0" lvl="2" indent="-381000" algn="l" rtl="0">
              <a:lnSpc>
                <a:spcPct val="100000"/>
              </a:lnSpc>
              <a:spcBef>
                <a:spcPts val="48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3pPr>
            <a:lvl4pPr marL="1828800" marR="0" lvl="3"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4pPr>
            <a:lvl5pPr marL="2286000" marR="0" lvl="4"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5pPr>
            <a:lvl6pPr marL="2743200" marR="0" lvl="5"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6pPr>
            <a:lvl7pPr marL="3200400" marR="0" lvl="6"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7pPr>
            <a:lvl8pPr marL="3657600" marR="0" lvl="7"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8pPr>
            <a:lvl9pPr marL="4114800" marR="0" lvl="8" indent="-381000" algn="l" rtl="0">
              <a:lnSpc>
                <a:spcPct val="100000"/>
              </a:lnSpc>
              <a:spcBef>
                <a:spcPts val="440"/>
              </a:spcBef>
              <a:spcAft>
                <a:spcPts val="0"/>
              </a:spcAft>
              <a:buClr>
                <a:schemeClr val="dk1"/>
              </a:buClr>
              <a:buSzPts val="2400"/>
              <a:buFont typeface="Noto Sans Symbols"/>
              <a:buChar char="▪"/>
              <a:defRPr sz="2400" b="1" i="0" u="none" strike="noStrike" cap="none">
                <a:solidFill>
                  <a:srgbClr val="000000"/>
                </a:solidFill>
                <a:latin typeface="Noto Sans Symbols"/>
                <a:ea typeface="Noto Sans Symbols"/>
                <a:cs typeface="Noto Sans Symbols"/>
                <a:sym typeface="Noto Sans Symbols"/>
              </a:defRPr>
            </a:lvl9pPr>
          </a:lstStyle>
          <a:p>
            <a:endParaRPr/>
          </a:p>
        </p:txBody>
      </p:sp>
    </p:spTree>
    <p:extLst>
      <p:ext uri="{BB962C8B-B14F-4D97-AF65-F5344CB8AC3E}">
        <p14:creationId xmlns:p14="http://schemas.microsoft.com/office/powerpoint/2010/main" val="215200911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idx="4294967295"/>
          </p:nvPr>
        </p:nvSpPr>
        <p:spPr>
          <a:xfrm>
            <a:off x="4576762" y="2193925"/>
            <a:ext cx="4190999" cy="1219199"/>
          </a:xfrm>
          <a:prstGeom prst="rect">
            <a:avLst/>
          </a:prstGeom>
          <a:noFill/>
          <a:ln>
            <a:noFill/>
          </a:ln>
        </p:spPr>
        <p:txBody>
          <a:bodyPr spcFirstLastPara="1" wrap="square" lIns="92075" tIns="46025" rIns="92075" bIns="46025" anchor="ctr" anchorCtr="0">
            <a:noAutofit/>
          </a:bodyPr>
          <a:lstStyle/>
          <a:p>
            <a:pPr marL="0" marR="0" lvl="0" indent="0" algn="r" rtl="0">
              <a:lnSpc>
                <a:spcPct val="100000"/>
              </a:lnSpc>
              <a:spcBef>
                <a:spcPts val="0"/>
              </a:spcBef>
              <a:spcAft>
                <a:spcPts val="0"/>
              </a:spcAft>
              <a:buClr>
                <a:srgbClr val="A61C00"/>
              </a:buClr>
              <a:buSzPts val="900"/>
              <a:buFont typeface="Passion One"/>
              <a:buNone/>
            </a:pPr>
            <a:r>
              <a:rPr lang="en-US" sz="3600" b="1" i="1" u="none" strike="noStrike" cap="none">
                <a:solidFill>
                  <a:schemeClr val="dk1"/>
                </a:solidFill>
                <a:latin typeface="Times New Roman"/>
                <a:ea typeface="Times New Roman"/>
                <a:cs typeface="Times New Roman"/>
                <a:sym typeface="Times New Roman"/>
              </a:rPr>
              <a:t>		</a:t>
            </a:r>
            <a:endParaRPr/>
          </a:p>
        </p:txBody>
      </p:sp>
      <p:sp>
        <p:nvSpPr>
          <p:cNvPr id="148" name="Google Shape;148;p23"/>
          <p:cNvSpPr txBox="1">
            <a:spLocks noGrp="1"/>
          </p:cNvSpPr>
          <p:nvPr>
            <p:ph type="subTitle" idx="4294967295"/>
          </p:nvPr>
        </p:nvSpPr>
        <p:spPr>
          <a:xfrm>
            <a:off x="790959" y="4042050"/>
            <a:ext cx="7562400" cy="19509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1625"/>
              <a:buFont typeface="Noto Sans Symbols"/>
              <a:buNone/>
            </a:pPr>
            <a:r>
              <a:rPr lang="en-US" sz="5000" b="1" i="0" u="none" strike="noStrike" cap="none" dirty="0">
                <a:solidFill>
                  <a:srgbClr val="3A2D22"/>
                </a:solidFill>
                <a:latin typeface="Amasis MT Pro Black" panose="02040A04050005020304" pitchFamily="18" charset="0"/>
                <a:ea typeface="Cambria"/>
                <a:cs typeface="Cambria"/>
                <a:sym typeface="Cambria"/>
              </a:rPr>
              <a:t>Team Policy Debate Orientation</a:t>
            </a:r>
            <a:endParaRPr sz="5000" dirty="0">
              <a:latin typeface="Amasis MT Pro Black" panose="02040A04050005020304" pitchFamily="18" charset="0"/>
            </a:endParaRPr>
          </a:p>
          <a:p>
            <a:pPr marL="0" marR="0" lvl="0" indent="0" algn="r" rtl="0">
              <a:lnSpc>
                <a:spcPct val="100000"/>
              </a:lnSpc>
              <a:spcBef>
                <a:spcPts val="560"/>
              </a:spcBef>
              <a:spcAft>
                <a:spcPts val="0"/>
              </a:spcAft>
              <a:buClr>
                <a:schemeClr val="dk1"/>
              </a:buClr>
              <a:buSzPts val="700"/>
              <a:buFont typeface="Noto Sans Symbols"/>
              <a:buNone/>
            </a:pPr>
            <a:endParaRPr sz="2800" b="0" i="0" u="none" strike="noStrike" cap="none" dirty="0">
              <a:solidFill>
                <a:srgbClr val="5C4736"/>
              </a:solidFill>
              <a:latin typeface="Times New Roman"/>
              <a:ea typeface="Times New Roman"/>
              <a:cs typeface="Times New Roman"/>
              <a:sym typeface="Times New Roman"/>
            </a:endParaRPr>
          </a:p>
        </p:txBody>
      </p:sp>
      <p:pic>
        <p:nvPicPr>
          <p:cNvPr id="3" name="Picture 2" descr="Logo&#10;&#10;Description automatically generated">
            <a:extLst>
              <a:ext uri="{FF2B5EF4-FFF2-40B4-BE49-F238E27FC236}">
                <a16:creationId xmlns:a16="http://schemas.microsoft.com/office/drawing/2014/main" id="{D5D36FFA-31F5-03A5-EFB2-096AA7940F86}"/>
              </a:ext>
            </a:extLst>
          </p:cNvPr>
          <p:cNvPicPr>
            <a:picLocks noChangeAspect="1"/>
          </p:cNvPicPr>
          <p:nvPr/>
        </p:nvPicPr>
        <p:blipFill>
          <a:blip r:embed="rId3"/>
          <a:stretch>
            <a:fillRect/>
          </a:stretch>
        </p:blipFill>
        <p:spPr>
          <a:xfrm>
            <a:off x="3293551" y="1795151"/>
            <a:ext cx="2566421" cy="19324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56425" y="498975"/>
            <a:ext cx="86031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2"/>
              </a:buClr>
              <a:buSzPts val="1500"/>
              <a:buFont typeface="Arial"/>
              <a:buNone/>
            </a:pPr>
            <a:r>
              <a:rPr lang="en-US" sz="4500" b="1" dirty="0">
                <a:solidFill>
                  <a:srgbClr val="A61C00"/>
                </a:solidFill>
                <a:latin typeface="Amasis MT Pro Black" panose="02040A04050005020304" pitchFamily="18" charset="0"/>
                <a:ea typeface="Cambria"/>
                <a:cs typeface="Cambria"/>
                <a:sym typeface="Cambria"/>
              </a:rPr>
              <a:t>Rebuttals</a:t>
            </a:r>
            <a:endParaRPr sz="4500" dirty="0">
              <a:latin typeface="Amasis MT Pro Black" panose="02040A04050005020304" pitchFamily="18" charset="0"/>
            </a:endParaRPr>
          </a:p>
        </p:txBody>
      </p:sp>
      <p:sp>
        <p:nvSpPr>
          <p:cNvPr id="214" name="Google Shape;214;p33"/>
          <p:cNvSpPr txBox="1">
            <a:spLocks noGrp="1"/>
          </p:cNvSpPr>
          <p:nvPr>
            <p:ph type="body" idx="1"/>
          </p:nvPr>
        </p:nvSpPr>
        <p:spPr>
          <a:xfrm>
            <a:off x="629275" y="1750150"/>
            <a:ext cx="8057400" cy="52209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Clr>
                <a:srgbClr val="5C4736"/>
              </a:buClr>
              <a:buSzPts val="2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Rebuttal speeches are used to respond to and extend existing lines of argumentation.</a:t>
            </a:r>
            <a:endParaRPr sz="2600" dirty="0">
              <a:latin typeface="Amasis MT Pro Black" panose="02040A04050005020304" pitchFamily="18" charset="0"/>
            </a:endParaRPr>
          </a:p>
          <a:p>
            <a:pPr marL="457200" lvl="0" indent="-457200" algn="l" rtl="0">
              <a:lnSpc>
                <a:spcPct val="100000"/>
              </a:lnSpc>
              <a:spcBef>
                <a:spcPts val="600"/>
              </a:spcBef>
              <a:spcAft>
                <a:spcPts val="0"/>
              </a:spcAft>
              <a:buClr>
                <a:srgbClr val="5C4736"/>
              </a:buClr>
              <a:buSzPts val="2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No new lines of argumentation may be presented in rebuttal speeches. </a:t>
            </a:r>
            <a:endParaRPr sz="2600" dirty="0">
              <a:latin typeface="Amasis MT Pro Black" panose="02040A04050005020304" pitchFamily="18" charset="0"/>
            </a:endParaRPr>
          </a:p>
          <a:p>
            <a:pPr marL="457200" lvl="0" indent="-457200" algn="l" rtl="0">
              <a:lnSpc>
                <a:spcPct val="100000"/>
              </a:lnSpc>
              <a:spcBef>
                <a:spcPts val="600"/>
              </a:spcBef>
              <a:spcAft>
                <a:spcPts val="0"/>
              </a:spcAft>
              <a:buClr>
                <a:srgbClr val="5C4736"/>
              </a:buClr>
              <a:buSzPts val="2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Rebuttal speeches may include new evidence, examples, analysis, and analogies offered to support previously introduced lines of argumentation.</a:t>
            </a:r>
            <a:endParaRPr sz="2600" dirty="0">
              <a:latin typeface="Amasis MT Pro Black" panose="02040A04050005020304" pitchFamily="18" charset="0"/>
            </a:endParaRPr>
          </a:p>
          <a:p>
            <a:pPr marL="457200" lvl="0" indent="-457200" algn="l" rtl="0">
              <a:lnSpc>
                <a:spcPct val="100000"/>
              </a:lnSpc>
              <a:spcBef>
                <a:spcPts val="600"/>
              </a:spcBef>
              <a:spcAft>
                <a:spcPts val="0"/>
              </a:spcAft>
              <a:buClr>
                <a:srgbClr val="5C4736"/>
              </a:buClr>
              <a:buSzPts val="2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If a team introduces a new line of argumentation into the round during the rebuttals, the judge should disregard these arguments when evaluating the round.</a:t>
            </a:r>
            <a:br>
              <a:rPr lang="en-US" sz="2600" dirty="0">
                <a:solidFill>
                  <a:srgbClr val="3A2D22"/>
                </a:solidFill>
                <a:latin typeface="Amasis MT Pro Black" panose="02040A04050005020304" pitchFamily="18" charset="0"/>
              </a:rPr>
            </a:br>
            <a:endParaRPr sz="2600" dirty="0">
              <a:solidFill>
                <a:srgbClr val="3A2D22"/>
              </a:solidFill>
              <a:latin typeface="Amasis MT Pro Black" panose="02040A04050005020304" pitchFamily="18" charset="0"/>
            </a:endParaRPr>
          </a:p>
          <a:p>
            <a:pPr marL="342900" lvl="0" indent="0" algn="l" rtl="0">
              <a:lnSpc>
                <a:spcPct val="90000"/>
              </a:lnSpc>
              <a:spcBef>
                <a:spcPts val="600"/>
              </a:spcBef>
              <a:spcAft>
                <a:spcPts val="0"/>
              </a:spcAft>
              <a:buClr>
                <a:srgbClr val="5C4736"/>
              </a:buClr>
              <a:buSzPts val="3000"/>
              <a:buFont typeface="Arial"/>
              <a:buNone/>
            </a:pPr>
            <a:endParaRPr sz="3000" dirty="0">
              <a:solidFill>
                <a:srgbClr val="3A2D22"/>
              </a:solidFill>
            </a:endParaRPr>
          </a:p>
          <a:p>
            <a:pPr marL="342900" lvl="0" indent="-12700" algn="l" rtl="0">
              <a:lnSpc>
                <a:spcPct val="100000"/>
              </a:lnSpc>
              <a:spcBef>
                <a:spcPts val="0"/>
              </a:spcBef>
              <a:spcAft>
                <a:spcPts val="0"/>
              </a:spcAft>
              <a:buClr>
                <a:srgbClr val="5C4736"/>
              </a:buClr>
              <a:buSzPts val="2400"/>
              <a:buFont typeface="Arial"/>
              <a:buNone/>
            </a:pPr>
            <a:endParaRPr dirty="0">
              <a:solidFill>
                <a:srgbClr val="3A2D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280225" y="422775"/>
            <a:ext cx="86031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sz="4500" dirty="0">
                <a:latin typeface="Amasis MT Pro Black" panose="02040A04050005020304" pitchFamily="18" charset="0"/>
              </a:rPr>
              <a:t>Support</a:t>
            </a:r>
            <a:endParaRPr sz="4500" dirty="0">
              <a:latin typeface="Amasis MT Pro Black" panose="02040A04050005020304" pitchFamily="18" charset="0"/>
            </a:endParaRPr>
          </a:p>
        </p:txBody>
      </p:sp>
      <p:sp>
        <p:nvSpPr>
          <p:cNvPr id="221" name="Google Shape;221;p34"/>
          <p:cNvSpPr txBox="1">
            <a:spLocks noGrp="1"/>
          </p:cNvSpPr>
          <p:nvPr>
            <p:ph type="body" idx="1"/>
          </p:nvPr>
        </p:nvSpPr>
        <p:spPr>
          <a:xfrm>
            <a:off x="629275" y="1673950"/>
            <a:ext cx="8057400" cy="5220900"/>
          </a:xfrm>
          <a:prstGeom prst="rect">
            <a:avLst/>
          </a:prstGeom>
          <a:noFill/>
          <a:ln>
            <a:noFill/>
          </a:ln>
        </p:spPr>
        <p:txBody>
          <a:bodyPr spcFirstLastPara="1" wrap="square" lIns="91425" tIns="91425" rIns="91425" bIns="91425" anchor="t" anchorCtr="0">
            <a:noAutofit/>
          </a:bodyPr>
          <a:lstStyle/>
          <a:p>
            <a:pPr marL="381000" lvl="0" indent="-342900" algn="l" rtl="0">
              <a:lnSpc>
                <a:spcPct val="90000"/>
              </a:lnSpc>
              <a:spcBef>
                <a:spcPts val="0"/>
              </a:spcBef>
              <a:spcAft>
                <a:spcPts val="0"/>
              </a:spcAft>
              <a:buClr>
                <a:srgbClr val="3A2D22"/>
              </a:buClr>
              <a:buSzPts val="288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Team Policy makes use of a wide variety of support to defend and clarify arguments, which may include (but is not limited to): </a:t>
            </a:r>
            <a:endParaRPr sz="26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90000"/>
              </a:lnSpc>
              <a:spcBef>
                <a:spcPts val="0"/>
              </a:spcBef>
              <a:spcAft>
                <a:spcPts val="0"/>
              </a:spcAft>
              <a:buNone/>
            </a:pPr>
            <a:endParaRPr sz="26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90000"/>
              </a:lnSpc>
              <a:spcBef>
                <a:spcPts val="0"/>
              </a:spcBef>
              <a:spcAft>
                <a:spcPts val="0"/>
              </a:spcAft>
              <a:buNone/>
            </a:pPr>
            <a:endParaRPr dirty="0">
              <a:solidFill>
                <a:srgbClr val="3A2D22"/>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dirty="0">
              <a:solidFill>
                <a:srgbClr val="3A2D22"/>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dirty="0">
              <a:solidFill>
                <a:srgbClr val="3A2D22"/>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2200" dirty="0">
              <a:solidFill>
                <a:srgbClr val="3A2D22"/>
              </a:solidFill>
              <a:latin typeface="Times New Roman"/>
              <a:ea typeface="Times New Roman"/>
              <a:cs typeface="Times New Roman"/>
              <a:sym typeface="Times New Roman"/>
            </a:endParaRPr>
          </a:p>
          <a:p>
            <a:pPr marL="273050" lvl="0" indent="-90170" algn="l" rtl="0">
              <a:lnSpc>
                <a:spcPct val="90000"/>
              </a:lnSpc>
              <a:spcBef>
                <a:spcPts val="0"/>
              </a:spcBef>
              <a:spcAft>
                <a:spcPts val="0"/>
              </a:spcAft>
              <a:buClr>
                <a:srgbClr val="3A2D22"/>
              </a:buClr>
              <a:buSzPts val="2880"/>
              <a:buFont typeface="Arial"/>
              <a:buNone/>
            </a:pPr>
            <a:endParaRPr sz="2200" dirty="0">
              <a:solidFill>
                <a:srgbClr val="3A2D22"/>
              </a:solidFill>
              <a:latin typeface="Times New Roman"/>
              <a:ea typeface="Times New Roman"/>
              <a:cs typeface="Times New Roman"/>
              <a:sym typeface="Times New Roman"/>
            </a:endParaRPr>
          </a:p>
          <a:p>
            <a:pPr marL="0" lvl="0" indent="0" algn="l" rtl="0">
              <a:lnSpc>
                <a:spcPct val="90000"/>
              </a:lnSpc>
              <a:spcBef>
                <a:spcPts val="0"/>
              </a:spcBef>
              <a:spcAft>
                <a:spcPts val="0"/>
              </a:spcAft>
              <a:buClr>
                <a:srgbClr val="3A2D22"/>
              </a:buClr>
              <a:buSzPts val="288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381000" lvl="0" indent="-325120" algn="l" rtl="0">
              <a:lnSpc>
                <a:spcPct val="90000"/>
              </a:lnSpc>
              <a:spcBef>
                <a:spcPts val="0"/>
              </a:spcBef>
              <a:spcAft>
                <a:spcPts val="0"/>
              </a:spcAft>
              <a:buClr>
                <a:srgbClr val="3A2D22"/>
              </a:buClr>
              <a:buSzPts val="2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The debaters may persuade you as to which types of support are best for the issues at hand.</a:t>
            </a:r>
            <a:endParaRPr sz="2600" dirty="0">
              <a:latin typeface="Amasis MT Pro Black" panose="02040A04050005020304" pitchFamily="18" charset="0"/>
            </a:endParaRPr>
          </a:p>
          <a:p>
            <a:pPr marL="0" lvl="0" indent="0" algn="l" rtl="0">
              <a:lnSpc>
                <a:spcPct val="100000"/>
              </a:lnSpc>
              <a:spcBef>
                <a:spcPts val="0"/>
              </a:spcBef>
              <a:spcAft>
                <a:spcPts val="0"/>
              </a:spcAft>
              <a:buSzPts val="2400"/>
              <a:buNone/>
            </a:pPr>
            <a:endParaRPr dirty="0">
              <a:solidFill>
                <a:schemeClr val="dk2"/>
              </a:solidFill>
              <a:latin typeface="Times New Roman"/>
              <a:ea typeface="Times New Roman"/>
              <a:cs typeface="Times New Roman"/>
              <a:sym typeface="Times New Roman"/>
            </a:endParaRPr>
          </a:p>
        </p:txBody>
      </p:sp>
      <p:graphicFrame>
        <p:nvGraphicFramePr>
          <p:cNvPr id="222" name="Google Shape;222;p34"/>
          <p:cNvGraphicFramePr/>
          <p:nvPr>
            <p:extLst>
              <p:ext uri="{D42A27DB-BD31-4B8C-83A1-F6EECF244321}">
                <p14:modId xmlns:p14="http://schemas.microsoft.com/office/powerpoint/2010/main" val="869691447"/>
              </p:ext>
            </p:extLst>
          </p:nvPr>
        </p:nvGraphicFramePr>
        <p:xfrm>
          <a:off x="358500" y="3174650"/>
          <a:ext cx="8328175" cy="1944197"/>
        </p:xfrm>
        <a:graphic>
          <a:graphicData uri="http://schemas.openxmlformats.org/drawingml/2006/table">
            <a:tbl>
              <a:tblPr>
                <a:noFill/>
                <a:tableStyleId>{482818FD-29DF-43AD-9145-3518DFDDA8B4}</a:tableStyleId>
              </a:tblPr>
              <a:tblGrid>
                <a:gridCol w="2649475">
                  <a:extLst>
                    <a:ext uri="{9D8B030D-6E8A-4147-A177-3AD203B41FA5}">
                      <a16:colId xmlns:a16="http://schemas.microsoft.com/office/drawing/2014/main" val="20000"/>
                    </a:ext>
                  </a:extLst>
                </a:gridCol>
                <a:gridCol w="2902650">
                  <a:extLst>
                    <a:ext uri="{9D8B030D-6E8A-4147-A177-3AD203B41FA5}">
                      <a16:colId xmlns:a16="http://schemas.microsoft.com/office/drawing/2014/main" val="20001"/>
                    </a:ext>
                  </a:extLst>
                </a:gridCol>
                <a:gridCol w="2776050">
                  <a:extLst>
                    <a:ext uri="{9D8B030D-6E8A-4147-A177-3AD203B41FA5}">
                      <a16:colId xmlns:a16="http://schemas.microsoft.com/office/drawing/2014/main" val="20002"/>
                    </a:ext>
                  </a:extLst>
                </a:gridCol>
              </a:tblGrid>
              <a:tr h="1944197">
                <a:tc>
                  <a:txBody>
                    <a:bodyPr/>
                    <a:lstStyle/>
                    <a:p>
                      <a:pPr marL="742950" lvl="1" indent="-146050" algn="l" rtl="0">
                        <a:lnSpc>
                          <a:spcPct val="90000"/>
                        </a:lnSpc>
                        <a:spcBef>
                          <a:spcPts val="0"/>
                        </a:spcBef>
                        <a:spcAft>
                          <a:spcPts val="0"/>
                        </a:spcAft>
                        <a:buClr>
                          <a:srgbClr val="3A2D22"/>
                        </a:buClr>
                        <a:buSzPts val="2300"/>
                        <a:buFont typeface="Arial"/>
                        <a:buChar char="▪"/>
                      </a:pPr>
                      <a:r>
                        <a:rPr lang="en-US" sz="1900" b="1" dirty="0">
                          <a:solidFill>
                            <a:srgbClr val="3A2D22"/>
                          </a:solidFill>
                          <a:latin typeface="Amasis MT Pro Black" panose="02040A04050005020304" pitchFamily="18" charset="0"/>
                          <a:ea typeface="Times New Roman"/>
                          <a:cs typeface="Times New Roman"/>
                          <a:sym typeface="Times New Roman"/>
                        </a:rPr>
                        <a:t> logic</a:t>
                      </a:r>
                      <a:endParaRPr sz="1900" b="1" dirty="0">
                        <a:solidFill>
                          <a:srgbClr val="3A2D22"/>
                        </a:solidFill>
                        <a:latin typeface="Amasis MT Pro Black" panose="02040A04050005020304" pitchFamily="18" charset="0"/>
                        <a:ea typeface="Times New Roman"/>
                        <a:cs typeface="Times New Roman"/>
                        <a:sym typeface="Times New Roman"/>
                      </a:endParaRPr>
                    </a:p>
                    <a:p>
                      <a:pPr marL="742950" lvl="1" indent="-146050" algn="l" rtl="0">
                        <a:lnSpc>
                          <a:spcPct val="90000"/>
                        </a:lnSpc>
                        <a:spcBef>
                          <a:spcPts val="0"/>
                        </a:spcBef>
                        <a:spcAft>
                          <a:spcPts val="0"/>
                        </a:spcAft>
                        <a:buClr>
                          <a:srgbClr val="3A2D22"/>
                        </a:buClr>
                        <a:buSzPts val="2300"/>
                        <a:buFont typeface="Arial"/>
                        <a:buChar char="▪"/>
                      </a:pPr>
                      <a:r>
                        <a:rPr lang="en-US" sz="1900" b="1" dirty="0">
                          <a:solidFill>
                            <a:srgbClr val="3A2D22"/>
                          </a:solidFill>
                          <a:latin typeface="Amasis MT Pro Black" panose="02040A04050005020304" pitchFamily="18" charset="0"/>
                          <a:ea typeface="Times New Roman"/>
                          <a:cs typeface="Times New Roman"/>
                          <a:sym typeface="Times New Roman"/>
                        </a:rPr>
                        <a:t> definitions</a:t>
                      </a:r>
                      <a:endParaRPr sz="1900" b="1" dirty="0">
                        <a:solidFill>
                          <a:srgbClr val="3A2D22"/>
                        </a:solidFill>
                        <a:latin typeface="Amasis MT Pro Black" panose="02040A04050005020304" pitchFamily="18" charset="0"/>
                        <a:ea typeface="Times New Roman"/>
                        <a:cs typeface="Times New Roman"/>
                        <a:sym typeface="Times New Roman"/>
                      </a:endParaRPr>
                    </a:p>
                    <a:p>
                      <a:pPr marL="742950" lvl="1" indent="-146050" algn="l" rtl="0">
                        <a:lnSpc>
                          <a:spcPct val="90000"/>
                        </a:lnSpc>
                        <a:spcBef>
                          <a:spcPts val="0"/>
                        </a:spcBef>
                        <a:spcAft>
                          <a:spcPts val="0"/>
                        </a:spcAft>
                        <a:buClr>
                          <a:srgbClr val="3A2D22"/>
                        </a:buClr>
                        <a:buSzPts val="2300"/>
                        <a:buFont typeface="Times New Roman"/>
                        <a:buChar char="▪"/>
                      </a:pPr>
                      <a:r>
                        <a:rPr lang="en-US" sz="1900" b="1" dirty="0">
                          <a:solidFill>
                            <a:srgbClr val="3A2D22"/>
                          </a:solidFill>
                          <a:latin typeface="Amasis MT Pro Black" panose="02040A04050005020304" pitchFamily="18" charset="0"/>
                          <a:ea typeface="Times New Roman"/>
                          <a:cs typeface="Times New Roman"/>
                          <a:sym typeface="Times New Roman"/>
                        </a:rPr>
                        <a:t> applications</a:t>
                      </a:r>
                      <a:endParaRPr sz="1900" b="1" dirty="0">
                        <a:solidFill>
                          <a:srgbClr val="3A2D22"/>
                        </a:solidFill>
                        <a:latin typeface="Amasis MT Pro Black" panose="02040A04050005020304" pitchFamily="18" charset="0"/>
                        <a:ea typeface="Times New Roman"/>
                        <a:cs typeface="Times New Roman"/>
                        <a:sym typeface="Times New Roman"/>
                      </a:endParaRPr>
                    </a:p>
                    <a:p>
                      <a:pPr marL="742950" lvl="1" indent="-146050" algn="l" rtl="0">
                        <a:lnSpc>
                          <a:spcPct val="90000"/>
                        </a:lnSpc>
                        <a:spcBef>
                          <a:spcPts val="0"/>
                        </a:spcBef>
                        <a:spcAft>
                          <a:spcPts val="0"/>
                        </a:spcAft>
                        <a:buClr>
                          <a:srgbClr val="3A2D22"/>
                        </a:buClr>
                        <a:buSzPts val="2300"/>
                        <a:buFont typeface="Times New Roman"/>
                        <a:buChar char="▪"/>
                      </a:pPr>
                      <a:r>
                        <a:rPr lang="en-US" sz="1900" b="1" dirty="0">
                          <a:solidFill>
                            <a:srgbClr val="3A2D22"/>
                          </a:solidFill>
                          <a:latin typeface="Amasis MT Pro Black" panose="02040A04050005020304" pitchFamily="18" charset="0"/>
                          <a:ea typeface="Times New Roman"/>
                          <a:cs typeface="Times New Roman"/>
                          <a:sym typeface="Times New Roman"/>
                        </a:rPr>
                        <a:t> analogies </a:t>
                      </a:r>
                      <a:endParaRPr sz="1900" b="1" dirty="0">
                        <a:solidFill>
                          <a:srgbClr val="3A2D22"/>
                        </a:solidFill>
                        <a:latin typeface="Amasis MT Pro Black" panose="02040A04050005020304" pitchFamily="18" charset="0"/>
                        <a:ea typeface="Times New Roman"/>
                        <a:cs typeface="Times New Roman"/>
                        <a:sym typeface="Times New Roman"/>
                      </a:endParaRPr>
                    </a:p>
                    <a:p>
                      <a:pPr marL="0" lvl="0" indent="0" algn="l" rtl="0">
                        <a:spcBef>
                          <a:spcPts val="0"/>
                        </a:spcBef>
                        <a:spcAft>
                          <a:spcPts val="0"/>
                        </a:spcAft>
                        <a:buNone/>
                      </a:pPr>
                      <a:endParaRPr sz="1900" dirty="0">
                        <a:latin typeface="Amasis MT Pro Black" panose="02040A04050005020304" pitchFamily="18" charset="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742950" lvl="1" indent="-146050" algn="l" rtl="0">
                        <a:lnSpc>
                          <a:spcPct val="90000"/>
                        </a:lnSpc>
                        <a:spcBef>
                          <a:spcPts val="0"/>
                        </a:spcBef>
                        <a:spcAft>
                          <a:spcPts val="0"/>
                        </a:spcAft>
                        <a:buClr>
                          <a:srgbClr val="3A2D22"/>
                        </a:buClr>
                        <a:buSzPts val="2300"/>
                        <a:buFont typeface="Arial"/>
                        <a:buChar char="▪"/>
                      </a:pPr>
                      <a:r>
                        <a:rPr lang="en-US" sz="1900" b="1" dirty="0">
                          <a:solidFill>
                            <a:srgbClr val="3A2D22"/>
                          </a:solidFill>
                          <a:latin typeface="Amasis MT Pro Black" panose="02040A04050005020304" pitchFamily="18" charset="0"/>
                          <a:ea typeface="Times New Roman"/>
                          <a:cs typeface="Times New Roman"/>
                          <a:sym typeface="Times New Roman"/>
                        </a:rPr>
                        <a:t> quotations</a:t>
                      </a:r>
                      <a:endParaRPr sz="1900" b="1" dirty="0">
                        <a:solidFill>
                          <a:srgbClr val="3A2D22"/>
                        </a:solidFill>
                        <a:latin typeface="Amasis MT Pro Black" panose="02040A04050005020304" pitchFamily="18" charset="0"/>
                        <a:ea typeface="Times New Roman"/>
                        <a:cs typeface="Times New Roman"/>
                        <a:sym typeface="Times New Roman"/>
                      </a:endParaRPr>
                    </a:p>
                    <a:p>
                      <a:pPr marL="742950" lvl="1" indent="-146050" algn="l" rtl="0">
                        <a:lnSpc>
                          <a:spcPct val="90000"/>
                        </a:lnSpc>
                        <a:spcBef>
                          <a:spcPts val="0"/>
                        </a:spcBef>
                        <a:spcAft>
                          <a:spcPts val="0"/>
                        </a:spcAft>
                        <a:buClr>
                          <a:srgbClr val="3A2D22"/>
                        </a:buClr>
                        <a:buSzPts val="2300"/>
                        <a:buFont typeface="Arial"/>
                        <a:buChar char="▪"/>
                      </a:pPr>
                      <a:r>
                        <a:rPr lang="en-US" sz="1900" b="1" dirty="0">
                          <a:solidFill>
                            <a:srgbClr val="3A2D22"/>
                          </a:solidFill>
                          <a:latin typeface="Amasis MT Pro Black" panose="02040A04050005020304" pitchFamily="18" charset="0"/>
                          <a:ea typeface="Times New Roman"/>
                          <a:cs typeface="Times New Roman"/>
                          <a:sym typeface="Times New Roman"/>
                        </a:rPr>
                        <a:t> facts </a:t>
                      </a:r>
                      <a:endParaRPr sz="1900" b="1" dirty="0">
                        <a:solidFill>
                          <a:srgbClr val="3A2D22"/>
                        </a:solidFill>
                        <a:latin typeface="Amasis MT Pro Black" panose="02040A04050005020304" pitchFamily="18" charset="0"/>
                        <a:ea typeface="Times New Roman"/>
                        <a:cs typeface="Times New Roman"/>
                        <a:sym typeface="Times New Roman"/>
                      </a:endParaRPr>
                    </a:p>
                    <a:p>
                      <a:pPr marL="742950" lvl="1" indent="-146050" algn="l" rtl="0">
                        <a:lnSpc>
                          <a:spcPct val="90000"/>
                        </a:lnSpc>
                        <a:spcBef>
                          <a:spcPts val="0"/>
                        </a:spcBef>
                        <a:spcAft>
                          <a:spcPts val="0"/>
                        </a:spcAft>
                        <a:buClr>
                          <a:srgbClr val="3A2D22"/>
                        </a:buClr>
                        <a:buSzPts val="2300"/>
                        <a:buFont typeface="Arial"/>
                        <a:buChar char="▪"/>
                      </a:pPr>
                      <a:r>
                        <a:rPr lang="en-US" sz="1900" b="1" dirty="0">
                          <a:solidFill>
                            <a:srgbClr val="3A2D22"/>
                          </a:solidFill>
                          <a:latin typeface="Amasis MT Pro Black" panose="02040A04050005020304" pitchFamily="18" charset="0"/>
                          <a:ea typeface="Times New Roman"/>
                          <a:cs typeface="Times New Roman"/>
                          <a:sym typeface="Times New Roman"/>
                        </a:rPr>
                        <a:t> evidence (cited materials)</a:t>
                      </a:r>
                      <a:endParaRPr sz="1900" b="1" dirty="0">
                        <a:solidFill>
                          <a:srgbClr val="3A2D22"/>
                        </a:solidFill>
                        <a:latin typeface="Amasis MT Pro Black" panose="02040A04050005020304" pitchFamily="18" charset="0"/>
                        <a:ea typeface="Times New Roman"/>
                        <a:cs typeface="Times New Roman"/>
                        <a:sym typeface="Times New Roman"/>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742950" lvl="1" indent="-146050" algn="l" rtl="0">
                        <a:lnSpc>
                          <a:spcPct val="90000"/>
                        </a:lnSpc>
                        <a:spcBef>
                          <a:spcPts val="0"/>
                        </a:spcBef>
                        <a:spcAft>
                          <a:spcPts val="0"/>
                        </a:spcAft>
                        <a:buClr>
                          <a:srgbClr val="3A2D22"/>
                        </a:buClr>
                        <a:buSzPts val="2300"/>
                        <a:buFont typeface="Arial"/>
                        <a:buChar char="▪"/>
                      </a:pPr>
                      <a:r>
                        <a:rPr lang="en-US" sz="1900" b="1" dirty="0">
                          <a:solidFill>
                            <a:srgbClr val="3A2D22"/>
                          </a:solidFill>
                          <a:latin typeface="Amasis MT Pro Black" panose="02040A04050005020304" pitchFamily="18" charset="0"/>
                          <a:ea typeface="Times New Roman"/>
                          <a:cs typeface="Times New Roman"/>
                          <a:sym typeface="Times New Roman"/>
                        </a:rPr>
                        <a:t> examples</a:t>
                      </a:r>
                      <a:endParaRPr sz="1900" b="1" dirty="0">
                        <a:solidFill>
                          <a:srgbClr val="3A2D22"/>
                        </a:solidFill>
                        <a:latin typeface="Amasis MT Pro Black" panose="02040A04050005020304" pitchFamily="18" charset="0"/>
                        <a:ea typeface="Times New Roman"/>
                        <a:cs typeface="Times New Roman"/>
                        <a:sym typeface="Times New Roman"/>
                      </a:endParaRPr>
                    </a:p>
                    <a:p>
                      <a:pPr marL="742950" lvl="1" indent="-146050" algn="l" rtl="0">
                        <a:lnSpc>
                          <a:spcPct val="90000"/>
                        </a:lnSpc>
                        <a:spcBef>
                          <a:spcPts val="0"/>
                        </a:spcBef>
                        <a:spcAft>
                          <a:spcPts val="0"/>
                        </a:spcAft>
                        <a:buClr>
                          <a:srgbClr val="3A2D22"/>
                        </a:buClr>
                        <a:buSzPts val="2300"/>
                        <a:buFont typeface="Times New Roman"/>
                        <a:buChar char="▪"/>
                      </a:pPr>
                      <a:r>
                        <a:rPr lang="en-US" sz="1900" b="1" dirty="0">
                          <a:solidFill>
                            <a:srgbClr val="3A2D22"/>
                          </a:solidFill>
                          <a:latin typeface="Amasis MT Pro Black" panose="02040A04050005020304" pitchFamily="18" charset="0"/>
                          <a:ea typeface="Times New Roman"/>
                          <a:cs typeface="Times New Roman"/>
                          <a:sym typeface="Times New Roman"/>
                        </a:rPr>
                        <a:t> historical events</a:t>
                      </a:r>
                      <a:endParaRPr sz="1900" b="1" dirty="0">
                        <a:solidFill>
                          <a:srgbClr val="3A2D22"/>
                        </a:solidFill>
                        <a:latin typeface="Amasis MT Pro Black" panose="02040A04050005020304" pitchFamily="18" charset="0"/>
                        <a:ea typeface="Times New Roman"/>
                        <a:cs typeface="Times New Roman"/>
                        <a:sym typeface="Times New Roman"/>
                      </a:endParaRPr>
                    </a:p>
                    <a:p>
                      <a:pPr marL="0" lvl="0" indent="0" algn="l" rtl="0">
                        <a:spcBef>
                          <a:spcPts val="0"/>
                        </a:spcBef>
                        <a:spcAft>
                          <a:spcPts val="0"/>
                        </a:spcAft>
                        <a:buNone/>
                      </a:pPr>
                      <a:endParaRPr sz="1900" dirty="0">
                        <a:latin typeface="Amasis MT Pro Black" panose="02040A04050005020304" pitchFamily="18" charset="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280225" y="422775"/>
            <a:ext cx="86031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sz="4500" dirty="0">
                <a:latin typeface="Amasis MT Pro Black" panose="02040A04050005020304" pitchFamily="18" charset="0"/>
              </a:rPr>
              <a:t>Evidence</a:t>
            </a:r>
            <a:endParaRPr sz="4500" dirty="0">
              <a:latin typeface="Amasis MT Pro Black" panose="02040A04050005020304" pitchFamily="18" charset="0"/>
            </a:endParaRPr>
          </a:p>
        </p:txBody>
      </p:sp>
      <p:sp>
        <p:nvSpPr>
          <p:cNvPr id="221" name="Google Shape;221;p34"/>
          <p:cNvSpPr txBox="1">
            <a:spLocks noGrp="1"/>
          </p:cNvSpPr>
          <p:nvPr>
            <p:ph type="body" idx="1"/>
          </p:nvPr>
        </p:nvSpPr>
        <p:spPr>
          <a:xfrm>
            <a:off x="629275" y="1673950"/>
            <a:ext cx="8057400" cy="5220900"/>
          </a:xfrm>
          <a:prstGeom prst="rect">
            <a:avLst/>
          </a:prstGeom>
          <a:noFill/>
          <a:ln>
            <a:noFill/>
          </a:ln>
        </p:spPr>
        <p:txBody>
          <a:bodyPr spcFirstLastPara="1" wrap="square" lIns="91425" tIns="91425" rIns="91425" bIns="91425" anchor="t" anchorCtr="0">
            <a:noAutofit/>
          </a:bodyPr>
          <a:lstStyle/>
          <a:p>
            <a:pPr marL="30480" lvl="0" indent="0">
              <a:lnSpc>
                <a:spcPct val="90000"/>
              </a:lnSpc>
              <a:buClr>
                <a:srgbClr val="3A2D22"/>
              </a:buClr>
              <a:buSzPts val="3000"/>
              <a:buNone/>
            </a:pPr>
            <a:r>
              <a:rPr lang="en-US" sz="2200" dirty="0">
                <a:solidFill>
                  <a:srgbClr val="3A2D22"/>
                </a:solidFill>
                <a:latin typeface="Amasis MT Pro Black" panose="02040A04050005020304" pitchFamily="18" charset="0"/>
                <a:ea typeface="Times New Roman"/>
                <a:cs typeface="Times New Roman"/>
                <a:sym typeface="Times New Roman"/>
              </a:rPr>
              <a:t>Evidence is the oral presentation of quoted text with a citation.</a:t>
            </a:r>
          </a:p>
          <a:p>
            <a:pPr marL="30480" lvl="0" indent="0">
              <a:lnSpc>
                <a:spcPct val="90000"/>
              </a:lnSpc>
              <a:buClr>
                <a:srgbClr val="3A2D22"/>
              </a:buClr>
              <a:buSzPts val="3000"/>
              <a:buNone/>
            </a:pPr>
            <a:r>
              <a:rPr lang="en-US" sz="2200" dirty="0">
                <a:solidFill>
                  <a:srgbClr val="3A2D22"/>
                </a:solidFill>
                <a:latin typeface="Amasis MT Pro Black" panose="02040A04050005020304" pitchFamily="18" charset="0"/>
                <a:ea typeface="Times New Roman"/>
                <a:cs typeface="Times New Roman"/>
                <a:sym typeface="Times New Roman"/>
              </a:rPr>
              <a:t> </a:t>
            </a:r>
          </a:p>
          <a:p>
            <a:pPr marL="838200" lvl="1"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Evidence must be on paper in the debate room.</a:t>
            </a:r>
          </a:p>
          <a:p>
            <a:pPr marL="487680" lvl="1" indent="0">
              <a:lnSpc>
                <a:spcPct val="90000"/>
              </a:lnSpc>
              <a:buClr>
                <a:srgbClr val="3A2D22"/>
              </a:buClr>
              <a:buSzPts val="3000"/>
              <a:buNone/>
            </a:pPr>
            <a:r>
              <a:rPr lang="en-US" sz="2200" dirty="0">
                <a:solidFill>
                  <a:srgbClr val="3A2D22"/>
                </a:solidFill>
                <a:latin typeface="Amasis MT Pro Black" panose="02040A04050005020304" pitchFamily="18" charset="0"/>
                <a:ea typeface="Times New Roman"/>
                <a:cs typeface="Times New Roman"/>
                <a:sym typeface="Times New Roman"/>
              </a:rPr>
              <a:t> </a:t>
            </a:r>
          </a:p>
          <a:p>
            <a:pPr marL="838200" lvl="1"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The written citation must include:</a:t>
            </a:r>
          </a:p>
          <a:p>
            <a:pPr marL="487680" lvl="1" indent="0">
              <a:lnSpc>
                <a:spcPct val="90000"/>
              </a:lnSpc>
              <a:buClr>
                <a:srgbClr val="3A2D22"/>
              </a:buClr>
              <a:buSzPts val="3000"/>
              <a:buNone/>
            </a:pPr>
            <a:r>
              <a:rPr lang="en-US" sz="2200" dirty="0">
                <a:solidFill>
                  <a:srgbClr val="3A2D22"/>
                </a:solidFill>
                <a:latin typeface="Amasis MT Pro Black" panose="02040A04050005020304" pitchFamily="18" charset="0"/>
                <a:ea typeface="Times New Roman"/>
                <a:cs typeface="Times New Roman"/>
                <a:sym typeface="Times New Roman"/>
              </a:rPr>
              <a:t> </a:t>
            </a:r>
          </a:p>
          <a:p>
            <a:pPr marL="1295400" lvl="2"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Author (if available)</a:t>
            </a:r>
          </a:p>
          <a:p>
            <a:pPr marL="1295400" lvl="2"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Publication Name</a:t>
            </a:r>
          </a:p>
          <a:p>
            <a:pPr marL="1295400" lvl="2"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Date</a:t>
            </a:r>
          </a:p>
          <a:p>
            <a:pPr marL="1295400" lvl="2"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URL (if available)</a:t>
            </a:r>
          </a:p>
          <a:p>
            <a:pPr marL="944880" lvl="2" indent="0">
              <a:lnSpc>
                <a:spcPct val="90000"/>
              </a:lnSpc>
              <a:buClr>
                <a:srgbClr val="3A2D22"/>
              </a:buClr>
              <a:buSzPts val="3000"/>
              <a:buNone/>
            </a:pPr>
            <a:r>
              <a:rPr lang="en-US" sz="2200" dirty="0">
                <a:solidFill>
                  <a:srgbClr val="3A2D22"/>
                </a:solidFill>
                <a:latin typeface="Amasis MT Pro Black" panose="02040A04050005020304" pitchFamily="18" charset="0"/>
                <a:ea typeface="Times New Roman"/>
                <a:cs typeface="Times New Roman"/>
                <a:sym typeface="Times New Roman"/>
              </a:rPr>
              <a:t> </a:t>
            </a:r>
          </a:p>
          <a:p>
            <a:pPr marL="838200" lvl="1"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The citation should be located directly above or below the text.</a:t>
            </a:r>
          </a:p>
          <a:p>
            <a:pPr marL="487680" lvl="1" indent="0">
              <a:lnSpc>
                <a:spcPct val="90000"/>
              </a:lnSpc>
              <a:buClr>
                <a:srgbClr val="3A2D22"/>
              </a:buClr>
              <a:buSzPts val="3000"/>
              <a:buNone/>
            </a:pPr>
            <a:r>
              <a:rPr lang="en-US" sz="2200" dirty="0">
                <a:solidFill>
                  <a:srgbClr val="3A2D22"/>
                </a:solidFill>
                <a:latin typeface="Amasis MT Pro Black" panose="02040A04050005020304" pitchFamily="18" charset="0"/>
                <a:ea typeface="Times New Roman"/>
                <a:cs typeface="Times New Roman"/>
                <a:sym typeface="Times New Roman"/>
              </a:rPr>
              <a:t> </a:t>
            </a:r>
          </a:p>
          <a:p>
            <a:pPr marL="838200" lvl="1" indent="-350520">
              <a:lnSpc>
                <a:spcPct val="90000"/>
              </a:lnSpc>
              <a:buClr>
                <a:srgbClr val="3A2D22"/>
              </a:buClr>
              <a:buSzPts val="3000"/>
              <a:buFont typeface="Arial"/>
              <a:buChar char="•"/>
            </a:pPr>
            <a:r>
              <a:rPr lang="en-US" sz="2200" dirty="0">
                <a:solidFill>
                  <a:srgbClr val="3A2D22"/>
                </a:solidFill>
                <a:latin typeface="Amasis MT Pro Black" panose="02040A04050005020304" pitchFamily="18" charset="0"/>
                <a:ea typeface="Times New Roman"/>
                <a:cs typeface="Times New Roman"/>
                <a:sym typeface="Times New Roman"/>
              </a:rPr>
              <a:t>Evidence must be read verbatim from the beginning of the sentence until the ending punctuation.</a:t>
            </a:r>
          </a:p>
          <a:p>
            <a:pPr marL="0" lvl="0" indent="0" algn="l" rtl="0">
              <a:lnSpc>
                <a:spcPct val="90000"/>
              </a:lnSpc>
              <a:spcBef>
                <a:spcPts val="0"/>
              </a:spcBef>
              <a:spcAft>
                <a:spcPts val="0"/>
              </a:spcAft>
              <a:buClr>
                <a:srgbClr val="3A2D22"/>
              </a:buClr>
              <a:buSzPts val="2880"/>
              <a:buFont typeface="Arial"/>
              <a:buNone/>
            </a:pPr>
            <a:endParaRPr sz="2600" dirty="0">
              <a:solidFill>
                <a:srgbClr val="3A2D2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4615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56425" y="498975"/>
            <a:ext cx="86031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sz="4500" b="1" dirty="0">
                <a:solidFill>
                  <a:srgbClr val="A61C00"/>
                </a:solidFill>
                <a:latin typeface="Amasis MT Pro Black" panose="02040A04050005020304" pitchFamily="18" charset="0"/>
                <a:ea typeface="Cambria"/>
                <a:cs typeface="Cambria"/>
                <a:sym typeface="Cambria"/>
              </a:rPr>
              <a:t>Evidence</a:t>
            </a:r>
            <a:endParaRPr sz="4500" dirty="0">
              <a:latin typeface="Amasis MT Pro Black" panose="02040A04050005020304" pitchFamily="18" charset="0"/>
            </a:endParaRPr>
          </a:p>
        </p:txBody>
      </p:sp>
      <p:sp>
        <p:nvSpPr>
          <p:cNvPr id="229" name="Google Shape;229;p35"/>
          <p:cNvSpPr txBox="1">
            <a:spLocks noGrp="1"/>
          </p:cNvSpPr>
          <p:nvPr>
            <p:ph type="body" idx="1"/>
          </p:nvPr>
        </p:nvSpPr>
        <p:spPr>
          <a:xfrm>
            <a:off x="629275" y="1543050"/>
            <a:ext cx="8057400" cy="5508000"/>
          </a:xfrm>
          <a:prstGeom prst="rect">
            <a:avLst/>
          </a:prstGeom>
          <a:noFill/>
          <a:ln>
            <a:noFill/>
          </a:ln>
        </p:spPr>
        <p:txBody>
          <a:bodyPr spcFirstLastPara="1" wrap="square" lIns="91425" tIns="91425" rIns="91425" bIns="91425" anchor="t" anchorCtr="0">
            <a:noAutofit/>
          </a:bodyPr>
          <a:lstStyle/>
          <a:p>
            <a:pPr marL="342900" lvl="0" indent="0" algn="l" rtl="0">
              <a:lnSpc>
                <a:spcPct val="90000"/>
              </a:lnSpc>
              <a:spcBef>
                <a:spcPts val="0"/>
              </a:spcBef>
              <a:spcAft>
                <a:spcPts val="0"/>
              </a:spcAft>
              <a:buClr>
                <a:schemeClr val="dk2"/>
              </a:buClr>
              <a:buSzPts val="1100"/>
              <a:buFont typeface="Arial"/>
              <a:buNone/>
            </a:pPr>
            <a:endParaRPr sz="1000" dirty="0">
              <a:solidFill>
                <a:srgbClr val="3A2D22"/>
              </a:solidFill>
              <a:latin typeface="Times New Roman"/>
              <a:ea typeface="Times New Roman"/>
              <a:cs typeface="Times New Roman"/>
              <a:sym typeface="Times New Roman"/>
            </a:endParaRPr>
          </a:p>
          <a:p>
            <a:pPr marL="381000" lvl="0" indent="-350520" algn="l" rtl="0">
              <a:lnSpc>
                <a:spcPct val="90000"/>
              </a:lnSpc>
              <a:spcBef>
                <a:spcPts val="0"/>
              </a:spcBef>
              <a:spcAft>
                <a:spcPts val="0"/>
              </a:spcAft>
              <a:buClr>
                <a:srgbClr val="3A2D22"/>
              </a:buClr>
              <a:buSzPts val="30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At the end of the round, you may request to review written materials for clarification or accuracy.</a:t>
            </a:r>
            <a:endParaRPr sz="25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90000"/>
              </a:lnSpc>
              <a:spcBef>
                <a:spcPts val="0"/>
              </a:spcBef>
              <a:spcAft>
                <a:spcPts val="0"/>
              </a:spcAft>
              <a:buClr>
                <a:schemeClr val="dk2"/>
              </a:buClr>
              <a:buSzPts val="1100"/>
              <a:buFont typeface="Arial"/>
              <a:buNone/>
            </a:pPr>
            <a:endParaRPr sz="2500" dirty="0">
              <a:solidFill>
                <a:srgbClr val="3A2D22"/>
              </a:solidFill>
              <a:latin typeface="Amasis MT Pro Black" panose="02040A04050005020304" pitchFamily="18" charset="0"/>
              <a:ea typeface="Times New Roman"/>
              <a:cs typeface="Times New Roman"/>
              <a:sym typeface="Times New Roman"/>
            </a:endParaRPr>
          </a:p>
          <a:p>
            <a:pPr marL="381000" lvl="0" indent="-350520" algn="l" rtl="0">
              <a:lnSpc>
                <a:spcPct val="90000"/>
              </a:lnSpc>
              <a:spcBef>
                <a:spcPts val="0"/>
              </a:spcBef>
              <a:spcAft>
                <a:spcPts val="0"/>
              </a:spcAft>
              <a:buClr>
                <a:srgbClr val="3A2D22"/>
              </a:buClr>
              <a:buSzPts val="3000"/>
              <a:buFont typeface="Times New Roman"/>
              <a:buChar char="•"/>
            </a:pPr>
            <a:r>
              <a:rPr lang="en-US" sz="2500" dirty="0">
                <a:solidFill>
                  <a:srgbClr val="3A2D22"/>
                </a:solidFill>
                <a:latin typeface="Amasis MT Pro Black" panose="02040A04050005020304" pitchFamily="18" charset="0"/>
                <a:ea typeface="Times New Roman"/>
                <a:cs typeface="Times New Roman"/>
                <a:sym typeface="Times New Roman"/>
              </a:rPr>
              <a:t>You may only review materials that were read orally in the round.</a:t>
            </a:r>
            <a:endParaRPr sz="25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90000"/>
              </a:lnSpc>
              <a:spcBef>
                <a:spcPts val="0"/>
              </a:spcBef>
              <a:spcAft>
                <a:spcPts val="0"/>
              </a:spcAft>
              <a:buClr>
                <a:schemeClr val="dk2"/>
              </a:buClr>
              <a:buSzPts val="1100"/>
              <a:buFont typeface="Arial"/>
              <a:buNone/>
            </a:pPr>
            <a:endParaRPr sz="2500" dirty="0">
              <a:solidFill>
                <a:srgbClr val="3A2D22"/>
              </a:solidFill>
              <a:latin typeface="Amasis MT Pro Black" panose="02040A04050005020304" pitchFamily="18" charset="0"/>
              <a:ea typeface="Times New Roman"/>
              <a:cs typeface="Times New Roman"/>
              <a:sym typeface="Times New Roman"/>
            </a:endParaRPr>
          </a:p>
          <a:p>
            <a:pPr marL="381000" lvl="0" indent="-350520" algn="l" rtl="0">
              <a:lnSpc>
                <a:spcPct val="90000"/>
              </a:lnSpc>
              <a:spcBef>
                <a:spcPts val="0"/>
              </a:spcBef>
              <a:spcAft>
                <a:spcPts val="0"/>
              </a:spcAft>
              <a:buClr>
                <a:srgbClr val="3A2D22"/>
              </a:buClr>
              <a:buSzPts val="30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Do not ask the debaters for clarification of evidence or arguments. </a:t>
            </a:r>
            <a:endParaRPr sz="25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90000"/>
              </a:lnSpc>
              <a:spcBef>
                <a:spcPts val="0"/>
              </a:spcBef>
              <a:spcAft>
                <a:spcPts val="0"/>
              </a:spcAft>
              <a:buClr>
                <a:schemeClr val="dk2"/>
              </a:buClr>
              <a:buSzPts val="1100"/>
              <a:buFont typeface="Arial"/>
              <a:buNone/>
            </a:pPr>
            <a:endParaRPr sz="2500" dirty="0">
              <a:solidFill>
                <a:srgbClr val="3A2D22"/>
              </a:solidFill>
              <a:latin typeface="Amasis MT Pro Black" panose="02040A04050005020304" pitchFamily="18" charset="0"/>
              <a:ea typeface="Times New Roman"/>
              <a:cs typeface="Times New Roman"/>
              <a:sym typeface="Times New Roman"/>
            </a:endParaRPr>
          </a:p>
          <a:p>
            <a:pPr marL="381000" lvl="0" indent="-350520" algn="l" rtl="0">
              <a:lnSpc>
                <a:spcPct val="90000"/>
              </a:lnSpc>
              <a:spcBef>
                <a:spcPts val="0"/>
              </a:spcBef>
              <a:spcAft>
                <a:spcPts val="0"/>
              </a:spcAft>
              <a:buClr>
                <a:srgbClr val="3A2D22"/>
              </a:buClr>
              <a:buSzPts val="30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Make sure to return any evidence you review before leaving the room.</a:t>
            </a:r>
            <a:endParaRPr sz="2500" dirty="0">
              <a:solidFill>
                <a:schemeClr val="dk2"/>
              </a:solidFill>
              <a:latin typeface="Amasis MT Pro Black" panose="02040A04050005020304" pitchFamily="18" charset="0"/>
            </a:endParaRPr>
          </a:p>
          <a:p>
            <a:pPr marL="342900" lvl="0" indent="-165100" algn="l" rtl="0">
              <a:spcBef>
                <a:spcPts val="0"/>
              </a:spcBef>
              <a:spcAft>
                <a:spcPts val="0"/>
              </a:spcAft>
              <a:buClr>
                <a:schemeClr val="dk2"/>
              </a:buClr>
              <a:buSzPts val="2400"/>
              <a:buFont typeface="Arial"/>
              <a:buNone/>
            </a:pPr>
            <a:endParaRPr sz="3000" dirty="0">
              <a:solidFill>
                <a:srgbClr val="3A2D22"/>
              </a:solidFill>
              <a:latin typeface="Times New Roman"/>
              <a:ea typeface="Times New Roman"/>
              <a:cs typeface="Times New Roman"/>
              <a:sym typeface="Times New Roman"/>
            </a:endParaRPr>
          </a:p>
          <a:p>
            <a:pPr marL="342900" lvl="0" indent="-12700" algn="l" rtl="0">
              <a:lnSpc>
                <a:spcPct val="100000"/>
              </a:lnSpc>
              <a:spcBef>
                <a:spcPts val="0"/>
              </a:spcBef>
              <a:spcAft>
                <a:spcPts val="0"/>
              </a:spcAft>
              <a:buClr>
                <a:srgbClr val="5C4736"/>
              </a:buClr>
              <a:buSzPts val="2400"/>
              <a:buFont typeface="Arial"/>
              <a:buNone/>
            </a:pPr>
            <a:endParaRPr sz="3000" dirty="0">
              <a:solidFill>
                <a:srgbClr val="3A2D22"/>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Clr>
                <a:srgbClr val="FBFBFB"/>
              </a:buClr>
              <a:buSzPts val="5000"/>
              <a:buNone/>
            </a:pPr>
            <a:r>
              <a:rPr lang="en-US" sz="5000" b="1" u="none" strike="noStrike" cap="none" dirty="0">
                <a:latin typeface="Amasis MT Pro Black" panose="02040A04050005020304" pitchFamily="18" charset="0"/>
                <a:ea typeface="Cambria"/>
                <a:cs typeface="Cambria"/>
                <a:sym typeface="Cambria"/>
              </a:rPr>
              <a:t>Other </a:t>
            </a:r>
            <a:r>
              <a:rPr lang="en-US" sz="4500" b="1" u="none" strike="noStrike" cap="none" dirty="0">
                <a:latin typeface="Amasis MT Pro Black" panose="02040A04050005020304" pitchFamily="18" charset="0"/>
                <a:ea typeface="Cambria"/>
                <a:cs typeface="Cambria"/>
                <a:sym typeface="Cambria"/>
              </a:rPr>
              <a:t>Key</a:t>
            </a:r>
            <a:r>
              <a:rPr lang="en-US" sz="5000" b="1" u="none" strike="noStrike" cap="none" dirty="0">
                <a:latin typeface="Amasis MT Pro Black" panose="02040A04050005020304" pitchFamily="18" charset="0"/>
                <a:ea typeface="Cambria"/>
                <a:cs typeface="Cambria"/>
                <a:sym typeface="Cambria"/>
              </a:rPr>
              <a:t> Considerations</a:t>
            </a:r>
            <a:endParaRPr dirty="0">
              <a:latin typeface="Amasis MT Pro Black" panose="02040A04050005020304" pitchFamily="18" charset="0"/>
            </a:endParaRPr>
          </a:p>
        </p:txBody>
      </p:sp>
      <p:sp>
        <p:nvSpPr>
          <p:cNvPr id="236" name="Google Shape;236;p36"/>
          <p:cNvSpPr txBox="1">
            <a:spLocks noGrp="1"/>
          </p:cNvSpPr>
          <p:nvPr>
            <p:ph type="body" idx="1"/>
          </p:nvPr>
        </p:nvSpPr>
        <p:spPr>
          <a:xfrm>
            <a:off x="629275" y="1520425"/>
            <a:ext cx="8057400" cy="537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C4736"/>
              </a:buClr>
              <a:buSzPts val="2800"/>
              <a:buNone/>
            </a:pPr>
            <a:r>
              <a:rPr lang="en-US" sz="2200" i="0" u="sng" strike="noStrike" cap="none" dirty="0">
                <a:solidFill>
                  <a:srgbClr val="3A2D22"/>
                </a:solidFill>
                <a:latin typeface="Amasis MT Pro Black" panose="02040A04050005020304" pitchFamily="18" charset="0"/>
                <a:ea typeface="Times New Roman"/>
                <a:cs typeface="Times New Roman"/>
                <a:sym typeface="Times New Roman"/>
              </a:rPr>
              <a:t>Time Limits</a:t>
            </a:r>
            <a:endParaRPr sz="2200" dirty="0">
              <a:latin typeface="Amasis MT Pro Black" panose="02040A04050005020304" pitchFamily="18" charset="0"/>
            </a:endParaRPr>
          </a:p>
          <a:p>
            <a:pPr marL="914400" marR="0" lvl="0" indent="-342900" algn="l" rtl="0">
              <a:lnSpc>
                <a:spcPct val="100000"/>
              </a:lnSpc>
              <a:spcBef>
                <a:spcPts val="440"/>
              </a:spcBef>
              <a:spcAft>
                <a:spcPts val="0"/>
              </a:spcAft>
              <a:buClr>
                <a:srgbClr val="5C4736"/>
              </a:buClr>
              <a:buSzPts val="2200"/>
              <a:buFont typeface="Arial"/>
              <a:buChar char="•"/>
            </a:pPr>
            <a:r>
              <a:rPr lang="en-US" sz="2200" i="0" u="none" strike="noStrike" cap="none" dirty="0">
                <a:solidFill>
                  <a:srgbClr val="3A2D22"/>
                </a:solidFill>
                <a:latin typeface="Amasis MT Pro Black" panose="02040A04050005020304" pitchFamily="18" charset="0"/>
                <a:ea typeface="Times New Roman"/>
                <a:cs typeface="Times New Roman"/>
                <a:sym typeface="Times New Roman"/>
              </a:rPr>
              <a:t>Once the time is </a:t>
            </a:r>
            <a:r>
              <a:rPr lang="en-US" sz="2200" i="0" u="sng" strike="noStrike" cap="none" dirty="0">
                <a:solidFill>
                  <a:srgbClr val="3A2D22"/>
                </a:solidFill>
                <a:latin typeface="Amasis MT Pro Black" panose="02040A04050005020304" pitchFamily="18" charset="0"/>
                <a:ea typeface="Times New Roman"/>
                <a:cs typeface="Times New Roman"/>
                <a:sym typeface="Times New Roman"/>
              </a:rPr>
              <a:t>expired</a:t>
            </a:r>
            <a:r>
              <a:rPr lang="en-US" sz="2200" i="0" u="none" strike="noStrike" cap="none" dirty="0">
                <a:solidFill>
                  <a:srgbClr val="3A2D22"/>
                </a:solidFill>
                <a:latin typeface="Amasis MT Pro Black" panose="02040A04050005020304" pitchFamily="18" charset="0"/>
                <a:ea typeface="Times New Roman"/>
                <a:cs typeface="Times New Roman"/>
                <a:sym typeface="Times New Roman"/>
              </a:rPr>
              <a:t> at the end of a speech, a debater may complete a sentence, but </a:t>
            </a:r>
            <a:r>
              <a:rPr lang="en-US" sz="2200" i="0" u="sng" strike="noStrike" cap="none" dirty="0">
                <a:solidFill>
                  <a:srgbClr val="3A2D22"/>
                </a:solidFill>
                <a:latin typeface="Amasis MT Pro Black" panose="02040A04050005020304" pitchFamily="18" charset="0"/>
                <a:ea typeface="Times New Roman"/>
                <a:cs typeface="Times New Roman"/>
                <a:sym typeface="Times New Roman"/>
              </a:rPr>
              <a:t>should not</a:t>
            </a:r>
            <a:r>
              <a:rPr lang="en-US" sz="2200" i="0" u="none" strike="noStrike" cap="none" dirty="0">
                <a:solidFill>
                  <a:srgbClr val="3A2D22"/>
                </a:solidFill>
                <a:latin typeface="Amasis MT Pro Black" panose="02040A04050005020304" pitchFamily="18" charset="0"/>
                <a:ea typeface="Times New Roman"/>
                <a:cs typeface="Times New Roman"/>
                <a:sym typeface="Times New Roman"/>
              </a:rPr>
              <a:t> start a new thought.</a:t>
            </a:r>
            <a:endParaRPr sz="2200" dirty="0">
              <a:latin typeface="Amasis MT Pro Black" panose="02040A04050005020304" pitchFamily="18" charset="0"/>
            </a:endParaRPr>
          </a:p>
          <a:p>
            <a:pPr marL="914400" marR="0" lvl="0" indent="-342900" algn="l" rtl="0">
              <a:lnSpc>
                <a:spcPct val="100000"/>
              </a:lnSpc>
              <a:spcBef>
                <a:spcPts val="440"/>
              </a:spcBef>
              <a:spcAft>
                <a:spcPts val="0"/>
              </a:spcAft>
              <a:buClr>
                <a:srgbClr val="5C4736"/>
              </a:buClr>
              <a:buSzPts val="2200"/>
              <a:buFont typeface="Arial"/>
              <a:buChar char="•"/>
            </a:pPr>
            <a:r>
              <a:rPr lang="en-US" sz="2200" i="0" u="none" strike="noStrike" cap="none" dirty="0">
                <a:solidFill>
                  <a:srgbClr val="3A2D22"/>
                </a:solidFill>
                <a:latin typeface="Amasis MT Pro Black" panose="02040A04050005020304" pitchFamily="18" charset="0"/>
                <a:ea typeface="Times New Roman"/>
                <a:cs typeface="Times New Roman"/>
                <a:sym typeface="Times New Roman"/>
              </a:rPr>
              <a:t>Once time has expired, judges are free to discard additional comments or speech content when evaluating the round.</a:t>
            </a:r>
            <a:endParaRPr sz="2200" dirty="0">
              <a:latin typeface="Amasis MT Pro Black" panose="02040A04050005020304" pitchFamily="18" charset="0"/>
            </a:endParaRPr>
          </a:p>
          <a:p>
            <a:pPr marL="0" marR="0" lvl="0" indent="0" algn="l" rtl="0">
              <a:lnSpc>
                <a:spcPct val="100000"/>
              </a:lnSpc>
              <a:spcBef>
                <a:spcPts val="560"/>
              </a:spcBef>
              <a:spcAft>
                <a:spcPts val="0"/>
              </a:spcAft>
              <a:buClr>
                <a:srgbClr val="5C4736"/>
              </a:buClr>
              <a:buSzPts val="2800"/>
              <a:buNone/>
            </a:pPr>
            <a:r>
              <a:rPr lang="en-US" sz="2200" i="0" u="sng" strike="noStrike" cap="none" dirty="0">
                <a:solidFill>
                  <a:srgbClr val="3A2D22"/>
                </a:solidFill>
                <a:latin typeface="Amasis MT Pro Black" panose="02040A04050005020304" pitchFamily="18" charset="0"/>
                <a:ea typeface="Times New Roman"/>
                <a:cs typeface="Times New Roman"/>
                <a:sym typeface="Times New Roman"/>
              </a:rPr>
              <a:t>Debater Communication</a:t>
            </a:r>
            <a:endParaRPr sz="2200" dirty="0">
              <a:latin typeface="Amasis MT Pro Black" panose="02040A04050005020304" pitchFamily="18" charset="0"/>
            </a:endParaRPr>
          </a:p>
          <a:p>
            <a:pPr marL="914400" marR="0" lvl="0" indent="-342900" algn="l" rtl="0">
              <a:lnSpc>
                <a:spcPct val="100000"/>
              </a:lnSpc>
              <a:spcBef>
                <a:spcPts val="560"/>
              </a:spcBef>
              <a:spcAft>
                <a:spcPts val="0"/>
              </a:spcAft>
              <a:buClr>
                <a:srgbClr val="5C4736"/>
              </a:buClr>
              <a:buSzPts val="2200"/>
              <a:buFont typeface="Arial"/>
              <a:buChar char="•"/>
            </a:pPr>
            <a:r>
              <a:rPr lang="en-US" sz="2200" i="0" u="none" strike="noStrike" cap="none" dirty="0">
                <a:solidFill>
                  <a:srgbClr val="3A2D22"/>
                </a:solidFill>
                <a:latin typeface="Amasis MT Pro Black" panose="02040A04050005020304" pitchFamily="18" charset="0"/>
                <a:ea typeface="Times New Roman"/>
                <a:cs typeface="Times New Roman"/>
                <a:sym typeface="Times New Roman"/>
              </a:rPr>
              <a:t>Debaters may communicate and pass notes discreetly at the table.</a:t>
            </a:r>
            <a:endParaRPr sz="2200" dirty="0">
              <a:latin typeface="Amasis MT Pro Black" panose="02040A04050005020304" pitchFamily="18" charset="0"/>
            </a:endParaRPr>
          </a:p>
          <a:p>
            <a:pPr marL="0" marR="0" lvl="0" indent="0" algn="l" rtl="0">
              <a:lnSpc>
                <a:spcPct val="100000"/>
              </a:lnSpc>
              <a:spcBef>
                <a:spcPts val="560"/>
              </a:spcBef>
              <a:spcAft>
                <a:spcPts val="0"/>
              </a:spcAft>
              <a:buClr>
                <a:srgbClr val="5C4736"/>
              </a:buClr>
              <a:buSzPts val="2800"/>
              <a:buNone/>
            </a:pPr>
            <a:r>
              <a:rPr lang="en-US" sz="2200" i="0" u="sng" strike="noStrike" cap="none" dirty="0">
                <a:solidFill>
                  <a:srgbClr val="3A2D22"/>
                </a:solidFill>
                <a:latin typeface="Amasis MT Pro Black" panose="02040A04050005020304" pitchFamily="18" charset="0"/>
                <a:ea typeface="Times New Roman"/>
                <a:cs typeface="Times New Roman"/>
                <a:sym typeface="Times New Roman"/>
              </a:rPr>
              <a:t>Debater Prep time</a:t>
            </a:r>
            <a:endParaRPr sz="2200" dirty="0">
              <a:latin typeface="Amasis MT Pro Black" panose="02040A04050005020304" pitchFamily="18" charset="0"/>
            </a:endParaRPr>
          </a:p>
          <a:p>
            <a:pPr marL="914400" marR="0" lvl="0" indent="-342900" algn="l" rtl="0">
              <a:lnSpc>
                <a:spcPct val="100000"/>
              </a:lnSpc>
              <a:spcBef>
                <a:spcPts val="440"/>
              </a:spcBef>
              <a:spcAft>
                <a:spcPts val="0"/>
              </a:spcAft>
              <a:buClr>
                <a:srgbClr val="5C4736"/>
              </a:buClr>
              <a:buSzPts val="2200"/>
              <a:buFont typeface="Arial"/>
              <a:buChar char="•"/>
            </a:pPr>
            <a:r>
              <a:rPr lang="en-US" sz="2200" i="0" u="none" strike="noStrike" cap="none" dirty="0">
                <a:solidFill>
                  <a:srgbClr val="3A2D22"/>
                </a:solidFill>
                <a:latin typeface="Amasis MT Pro Black" panose="02040A04050005020304" pitchFamily="18" charset="0"/>
                <a:ea typeface="Times New Roman"/>
                <a:cs typeface="Times New Roman"/>
                <a:sym typeface="Times New Roman"/>
              </a:rPr>
              <a:t>Each team has a total of 5 minutes for preparation between speeches.  The timekeeper should state start and end of this prep time, and any time remaining.</a:t>
            </a:r>
            <a:endParaRPr sz="2200" dirty="0">
              <a:latin typeface="Amasis MT Pro Black" panose="02040A04050005020304" pitchFamily="18" charset="0"/>
            </a:endParaRPr>
          </a:p>
          <a:p>
            <a:pPr marL="342900" marR="0" lvl="0" indent="-215900" algn="l" rtl="0">
              <a:lnSpc>
                <a:spcPct val="100000"/>
              </a:lnSpc>
              <a:spcBef>
                <a:spcPts val="400"/>
              </a:spcBef>
              <a:spcAft>
                <a:spcPts val="0"/>
              </a:spcAft>
              <a:buClr>
                <a:srgbClr val="5C4736"/>
              </a:buClr>
              <a:buSzPts val="2000"/>
              <a:buFont typeface="Arial"/>
              <a:buNone/>
            </a:pPr>
            <a:endParaRPr sz="2000" i="0" u="none" strike="noStrike" cap="none" dirty="0">
              <a:solidFill>
                <a:srgbClr val="3A2D2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Debater’s Role</a:t>
            </a:r>
            <a:endParaRPr sz="4500" dirty="0">
              <a:latin typeface="Amasis MT Pro Black" panose="02040A04050005020304" pitchFamily="18" charset="0"/>
            </a:endParaRPr>
          </a:p>
        </p:txBody>
      </p:sp>
      <p:sp>
        <p:nvSpPr>
          <p:cNvPr id="243" name="Google Shape;243;p37"/>
          <p:cNvSpPr txBox="1">
            <a:spLocks noGrp="1"/>
          </p:cNvSpPr>
          <p:nvPr>
            <p:ph type="body" idx="1"/>
          </p:nvPr>
        </p:nvSpPr>
        <p:spPr>
          <a:xfrm>
            <a:off x="629275" y="1750150"/>
            <a:ext cx="8057400" cy="52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C4736"/>
              </a:buClr>
              <a:buSzPts val="2800"/>
              <a:buNone/>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The debaters are responsible for making their ideas clear to the judge, including</a:t>
            </a:r>
            <a:r>
              <a:rPr lang="en-US" sz="2000" dirty="0">
                <a:solidFill>
                  <a:srgbClr val="3A2D22"/>
                </a:solidFill>
                <a:latin typeface="Amasis MT Pro Black" panose="02040A04050005020304" pitchFamily="18" charset="0"/>
                <a:ea typeface="Times New Roman"/>
                <a:cs typeface="Times New Roman"/>
                <a:sym typeface="Times New Roman"/>
              </a:rPr>
              <a:t>:</a:t>
            </a:r>
            <a:endParaRPr sz="2000" dirty="0">
              <a:latin typeface="Amasis MT Pro Black" panose="02040A04050005020304" pitchFamily="18" charset="0"/>
            </a:endParaRPr>
          </a:p>
          <a:p>
            <a:pPr marL="457200" lvl="0" indent="-279400" algn="l" rtl="0">
              <a:lnSpc>
                <a:spcPct val="100000"/>
              </a:lnSpc>
              <a:spcBef>
                <a:spcPts val="0"/>
              </a:spcBef>
              <a:spcAft>
                <a:spcPts val="0"/>
              </a:spcAft>
              <a:buClr>
                <a:srgbClr val="5C4736"/>
              </a:buClr>
              <a:buSzPts val="2800"/>
              <a:buFont typeface="Arial"/>
              <a:buNone/>
            </a:pPr>
            <a:endParaRPr sz="2000" dirty="0">
              <a:solidFill>
                <a:srgbClr val="3A2D22"/>
              </a:solidFill>
              <a:latin typeface="Amasis MT Pro Black" panose="02040A04050005020304" pitchFamily="18" charset="0"/>
              <a:ea typeface="Times New Roman"/>
              <a:cs typeface="Times New Roman"/>
              <a:sym typeface="Times New Roman"/>
            </a:endParaRPr>
          </a:p>
          <a:p>
            <a:pPr marL="914400" lvl="0" indent="-571500" algn="l" rtl="0">
              <a:lnSpc>
                <a:spcPct val="100000"/>
              </a:lnSpc>
              <a:spcBef>
                <a:spcPts val="560"/>
              </a:spcBef>
              <a:spcAft>
                <a:spcPts val="0"/>
              </a:spcAft>
              <a:buClr>
                <a:srgbClr val="5C4736"/>
              </a:buClr>
              <a:buSzPts val="2800"/>
              <a:buFont typeface="Arial"/>
              <a:buChar char="•"/>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Debate </a:t>
            </a:r>
            <a:r>
              <a:rPr lang="en-US" sz="2000" dirty="0">
                <a:solidFill>
                  <a:srgbClr val="3A2D22"/>
                </a:solidFill>
                <a:latin typeface="Amasis MT Pro Black" panose="02040A04050005020304" pitchFamily="18" charset="0"/>
                <a:ea typeface="Times New Roman"/>
                <a:cs typeface="Times New Roman"/>
                <a:sym typeface="Times New Roman"/>
              </a:rPr>
              <a:t>t</a:t>
            </a: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heory.</a:t>
            </a:r>
            <a:endParaRPr sz="2000" dirty="0">
              <a:latin typeface="Amasis MT Pro Black" panose="02040A04050005020304" pitchFamily="18" charset="0"/>
            </a:endParaRPr>
          </a:p>
          <a:p>
            <a:pPr marL="914400" lvl="0" indent="-571500" algn="l" rtl="0">
              <a:lnSpc>
                <a:spcPct val="100000"/>
              </a:lnSpc>
              <a:spcBef>
                <a:spcPts val="560"/>
              </a:spcBef>
              <a:spcAft>
                <a:spcPts val="0"/>
              </a:spcAft>
              <a:buClr>
                <a:srgbClr val="5C4736"/>
              </a:buClr>
              <a:buSzPts val="2800"/>
              <a:buFont typeface="Arial"/>
              <a:buChar char="•"/>
            </a:pPr>
            <a:r>
              <a:rPr lang="en-US" sz="2000" dirty="0">
                <a:solidFill>
                  <a:srgbClr val="3A2D22"/>
                </a:solidFill>
                <a:latin typeface="Amasis MT Pro Black" panose="02040A04050005020304" pitchFamily="18" charset="0"/>
                <a:ea typeface="Times New Roman"/>
                <a:cs typeface="Times New Roman"/>
                <a:sym typeface="Times New Roman"/>
              </a:rPr>
              <a:t>Organization of the ideas and arguments in the round.</a:t>
            </a:r>
            <a:endParaRPr sz="2000" dirty="0">
              <a:latin typeface="Amasis MT Pro Black" panose="02040A04050005020304" pitchFamily="18" charset="0"/>
            </a:endParaRPr>
          </a:p>
          <a:p>
            <a:pPr marL="914400" lvl="0" indent="-571500" algn="l" rtl="0">
              <a:lnSpc>
                <a:spcPct val="100000"/>
              </a:lnSpc>
              <a:spcBef>
                <a:spcPts val="560"/>
              </a:spcBef>
              <a:spcAft>
                <a:spcPts val="0"/>
              </a:spcAft>
              <a:buClr>
                <a:srgbClr val="5C4736"/>
              </a:buClr>
              <a:buSzPts val="2800"/>
              <a:buFont typeface="Arial"/>
              <a:buChar char="•"/>
            </a:pPr>
            <a:r>
              <a:rPr lang="en-US" sz="2000" dirty="0">
                <a:solidFill>
                  <a:srgbClr val="3A2D22"/>
                </a:solidFill>
                <a:latin typeface="Amasis MT Pro Black" panose="02040A04050005020304" pitchFamily="18" charset="0"/>
                <a:ea typeface="Times New Roman"/>
                <a:cs typeface="Times New Roman"/>
                <a:sym typeface="Times New Roman"/>
              </a:rPr>
              <a:t>Details of the topic.</a:t>
            </a:r>
            <a:endParaRPr sz="2000" dirty="0">
              <a:latin typeface="Amasis MT Pro Black" panose="02040A040500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8"/>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Role of the Judge</a:t>
            </a:r>
            <a:endParaRPr sz="4500" dirty="0">
              <a:latin typeface="Amasis MT Pro Black" panose="02040A04050005020304" pitchFamily="18" charset="0"/>
            </a:endParaRPr>
          </a:p>
        </p:txBody>
      </p:sp>
      <p:sp>
        <p:nvSpPr>
          <p:cNvPr id="250" name="Google Shape;250;p38"/>
          <p:cNvSpPr txBox="1">
            <a:spLocks noGrp="1"/>
          </p:cNvSpPr>
          <p:nvPr>
            <p:ph type="body" idx="1"/>
          </p:nvPr>
        </p:nvSpPr>
        <p:spPr>
          <a:xfrm>
            <a:off x="629275" y="1750150"/>
            <a:ext cx="8057400" cy="491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600" u="sng" dirty="0">
                <a:solidFill>
                  <a:srgbClr val="3A2D22"/>
                </a:solidFill>
                <a:latin typeface="Amasis MT Pro Black" panose="02040A04050005020304" pitchFamily="18" charset="0"/>
                <a:ea typeface="Times New Roman"/>
                <a:cs typeface="Times New Roman"/>
                <a:sym typeface="Times New Roman"/>
              </a:rPr>
              <a:t>Things to Do:</a:t>
            </a:r>
            <a:endParaRPr sz="2600" dirty="0">
              <a:solidFill>
                <a:schemeClr val="dk2"/>
              </a:solidFill>
              <a:latin typeface="Amasis MT Pro Black" panose="02040A04050005020304" pitchFamily="18" charset="0"/>
            </a:endParaRPr>
          </a:p>
          <a:p>
            <a:pPr marL="101600" lvl="0" indent="0" algn="l" rtl="0">
              <a:spcBef>
                <a:spcPts val="0"/>
              </a:spcBef>
              <a:spcAft>
                <a:spcPts val="0"/>
              </a:spcAft>
              <a:buNone/>
            </a:pPr>
            <a:endParaRPr sz="2600" dirty="0">
              <a:solidFill>
                <a:srgbClr val="3A2D22"/>
              </a:solidFill>
              <a:latin typeface="Amasis MT Pro Black" panose="02040A04050005020304" pitchFamily="18" charset="0"/>
              <a:ea typeface="Times New Roman"/>
              <a:cs typeface="Times New Roman"/>
              <a:sym typeface="Times New Roman"/>
            </a:endParaRPr>
          </a:p>
          <a:p>
            <a:pPr marL="1024128" lvl="0" indent="-457200" algn="l" rtl="0">
              <a:spcBef>
                <a:spcPts val="0"/>
              </a:spcBef>
              <a:spcAft>
                <a:spcPts val="0"/>
              </a:spcAft>
              <a:buClr>
                <a:srgbClr val="5C4736"/>
              </a:buClr>
              <a:buSzPts val="3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Do set aside your personal bias.</a:t>
            </a:r>
            <a:endParaRPr sz="2600" dirty="0">
              <a:solidFill>
                <a:schemeClr val="dk2"/>
              </a:solidFill>
              <a:latin typeface="Amasis MT Pro Black" panose="02040A04050005020304" pitchFamily="18" charset="0"/>
            </a:endParaRPr>
          </a:p>
          <a:p>
            <a:pPr marL="1024128" lvl="0" indent="-228600" algn="l" rtl="0">
              <a:spcBef>
                <a:spcPts val="0"/>
              </a:spcBef>
              <a:spcAft>
                <a:spcPts val="0"/>
              </a:spcAft>
              <a:buNone/>
            </a:pPr>
            <a:endParaRPr sz="2600" dirty="0">
              <a:solidFill>
                <a:srgbClr val="3A2D22"/>
              </a:solidFill>
              <a:latin typeface="Amasis MT Pro Black" panose="02040A04050005020304" pitchFamily="18" charset="0"/>
              <a:ea typeface="Times New Roman"/>
              <a:cs typeface="Times New Roman"/>
              <a:sym typeface="Times New Roman"/>
            </a:endParaRPr>
          </a:p>
          <a:p>
            <a:pPr marL="1024128" lvl="0" indent="-457200" algn="l" rtl="0">
              <a:spcBef>
                <a:spcPts val="0"/>
              </a:spcBef>
              <a:spcAft>
                <a:spcPts val="0"/>
              </a:spcAft>
              <a:buClr>
                <a:srgbClr val="5C4736"/>
              </a:buClr>
              <a:buSzPts val="3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Do decide which debater best supports his or her position.</a:t>
            </a:r>
            <a:endParaRPr sz="2600" dirty="0">
              <a:solidFill>
                <a:schemeClr val="dk2"/>
              </a:solidFill>
              <a:latin typeface="Amasis MT Pro Black" panose="02040A04050005020304" pitchFamily="18" charset="0"/>
            </a:endParaRPr>
          </a:p>
          <a:p>
            <a:pPr marL="1024128" lvl="0" indent="-228600" algn="l" rtl="0">
              <a:spcBef>
                <a:spcPts val="0"/>
              </a:spcBef>
              <a:spcAft>
                <a:spcPts val="0"/>
              </a:spcAft>
              <a:buNone/>
            </a:pPr>
            <a:endParaRPr sz="2600" dirty="0">
              <a:solidFill>
                <a:srgbClr val="3A2D22"/>
              </a:solidFill>
              <a:latin typeface="Amasis MT Pro Black" panose="02040A04050005020304" pitchFamily="18" charset="0"/>
              <a:ea typeface="Times New Roman"/>
              <a:cs typeface="Times New Roman"/>
              <a:sym typeface="Times New Roman"/>
            </a:endParaRPr>
          </a:p>
          <a:p>
            <a:pPr marL="1024128" lvl="0" indent="-457200" algn="l" rtl="0">
              <a:spcBef>
                <a:spcPts val="0"/>
              </a:spcBef>
              <a:spcAft>
                <a:spcPts val="0"/>
              </a:spcAft>
              <a:buClr>
                <a:srgbClr val="5C4736"/>
              </a:buClr>
              <a:buSzPts val="3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Do provide written feedback.</a:t>
            </a:r>
            <a:endParaRPr sz="2600" dirty="0">
              <a:solidFill>
                <a:schemeClr val="dk2"/>
              </a:solidFill>
              <a:latin typeface="Amasis MT Pro Black" panose="02040A04050005020304" pitchFamily="18" charset="0"/>
            </a:endParaRPr>
          </a:p>
          <a:p>
            <a:pPr marL="342900" lvl="0" indent="0" algn="l" rtl="0">
              <a:spcBef>
                <a:spcPts val="0"/>
              </a:spcBef>
              <a:spcAft>
                <a:spcPts val="0"/>
              </a:spcAft>
              <a:buNone/>
            </a:pPr>
            <a:endParaRPr sz="3200" u="sng" dirty="0">
              <a:solidFill>
                <a:srgbClr val="3A2D22"/>
              </a:solidFill>
              <a:latin typeface="Times New Roman"/>
              <a:ea typeface="Times New Roman"/>
              <a:cs typeface="Times New Roman"/>
              <a:sym typeface="Times New Roman"/>
            </a:endParaRPr>
          </a:p>
          <a:p>
            <a:pPr marL="342900" lvl="0" indent="0" algn="l" rtl="0">
              <a:lnSpc>
                <a:spcPct val="100000"/>
              </a:lnSpc>
              <a:spcBef>
                <a:spcPts val="0"/>
              </a:spcBef>
              <a:spcAft>
                <a:spcPts val="0"/>
              </a:spcAft>
              <a:buNone/>
            </a:pPr>
            <a:endParaRPr sz="3200" u="sng" dirty="0">
              <a:solidFill>
                <a:srgbClr val="3A2D22"/>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Role of the Judge</a:t>
            </a:r>
            <a:endParaRPr sz="4500" dirty="0">
              <a:latin typeface="Amasis MT Pro Black" panose="02040A04050005020304" pitchFamily="18" charset="0"/>
            </a:endParaRPr>
          </a:p>
        </p:txBody>
      </p:sp>
      <p:sp>
        <p:nvSpPr>
          <p:cNvPr id="256" name="Google Shape;256;p39"/>
          <p:cNvSpPr txBox="1">
            <a:spLocks noGrp="1"/>
          </p:cNvSpPr>
          <p:nvPr>
            <p:ph type="body" idx="1"/>
          </p:nvPr>
        </p:nvSpPr>
        <p:spPr>
          <a:xfrm>
            <a:off x="629275" y="1635150"/>
            <a:ext cx="8057400" cy="47619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BFBFB"/>
              </a:buClr>
              <a:buSzPts val="3600"/>
              <a:buFont typeface="Noto Sans Symbols"/>
              <a:buNone/>
            </a:pPr>
            <a:r>
              <a:rPr lang="en-US" sz="2600" u="sng" dirty="0">
                <a:solidFill>
                  <a:srgbClr val="3A2D22"/>
                </a:solidFill>
                <a:latin typeface="Amasis MT Pro Black" panose="02040A04050005020304" pitchFamily="18" charset="0"/>
                <a:ea typeface="Times New Roman"/>
                <a:cs typeface="Times New Roman"/>
                <a:sym typeface="Times New Roman"/>
              </a:rPr>
              <a:t>Things not to Do:</a:t>
            </a:r>
            <a:endParaRPr sz="2600" u="sng" dirty="0">
              <a:solidFill>
                <a:srgbClr val="3A2D22"/>
              </a:solidFill>
              <a:latin typeface="Amasis MT Pro Black" panose="02040A04050005020304" pitchFamily="18" charset="0"/>
              <a:ea typeface="Times New Roman"/>
              <a:cs typeface="Times New Roman"/>
              <a:sym typeface="Times New Roman"/>
            </a:endParaRPr>
          </a:p>
          <a:p>
            <a:pPr marL="342900" lvl="0" indent="-342900" algn="l" rtl="0">
              <a:spcBef>
                <a:spcPts val="0"/>
              </a:spcBef>
              <a:spcAft>
                <a:spcPts val="0"/>
              </a:spcAft>
              <a:buClr>
                <a:srgbClr val="FBFBFB"/>
              </a:buClr>
              <a:buSzPts val="3600"/>
              <a:buFont typeface="Noto Sans Symbols"/>
              <a:buNone/>
            </a:pPr>
            <a:endParaRPr sz="2600" u="sng" dirty="0">
              <a:solidFill>
                <a:srgbClr val="3A2D22"/>
              </a:solidFill>
              <a:latin typeface="Amasis MT Pro Black" panose="02040A04050005020304" pitchFamily="18" charset="0"/>
              <a:ea typeface="Times New Roman"/>
              <a:cs typeface="Times New Roman"/>
              <a:sym typeface="Times New Roman"/>
            </a:endParaRPr>
          </a:p>
          <a:p>
            <a:pPr marL="342900" lvl="0" indent="-241300" algn="l" rtl="0">
              <a:spcBef>
                <a:spcPts val="0"/>
              </a:spcBef>
              <a:spcAft>
                <a:spcPts val="0"/>
              </a:spcAft>
              <a:buClr>
                <a:srgbClr val="5C4736"/>
              </a:buClr>
              <a:buSzPts val="3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Don’t interrupt or question the debaters.</a:t>
            </a:r>
            <a:endParaRPr sz="2600" dirty="0">
              <a:solidFill>
                <a:schemeClr val="dk2"/>
              </a:solidFill>
              <a:latin typeface="Amasis MT Pro Black" panose="02040A04050005020304" pitchFamily="18" charset="0"/>
            </a:endParaRPr>
          </a:p>
          <a:p>
            <a:pPr marL="342900" lvl="0" indent="0" algn="l" rtl="0">
              <a:spcBef>
                <a:spcPts val="200"/>
              </a:spcBef>
              <a:spcAft>
                <a:spcPts val="0"/>
              </a:spcAft>
              <a:buClr>
                <a:schemeClr val="dk2"/>
              </a:buClr>
              <a:buSzPts val="11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342900" lvl="0" indent="-241300" algn="l" rtl="0">
              <a:spcBef>
                <a:spcPts val="0"/>
              </a:spcBef>
              <a:spcAft>
                <a:spcPts val="0"/>
              </a:spcAft>
              <a:buClr>
                <a:srgbClr val="5C4736"/>
              </a:buClr>
              <a:buSzPts val="3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Don’t leave the room or take phone calls during the round.</a:t>
            </a:r>
            <a:endParaRPr sz="2600" dirty="0">
              <a:solidFill>
                <a:srgbClr val="3A2D22"/>
              </a:solidFill>
              <a:latin typeface="Amasis MT Pro Black" panose="02040A04050005020304" pitchFamily="18" charset="0"/>
              <a:ea typeface="Times New Roman"/>
              <a:cs typeface="Times New Roman"/>
              <a:sym typeface="Times New Roman"/>
            </a:endParaRPr>
          </a:p>
          <a:p>
            <a:pPr marL="342900" lvl="0" indent="0" algn="l" rtl="0">
              <a:spcBef>
                <a:spcPts val="0"/>
              </a:spcBef>
              <a:spcAft>
                <a:spcPts val="0"/>
              </a:spcAft>
              <a:buClr>
                <a:schemeClr val="dk2"/>
              </a:buClr>
              <a:buSzPts val="11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342900" lvl="0" indent="-241300" algn="l" rtl="0">
              <a:spcBef>
                <a:spcPts val="0"/>
              </a:spcBef>
              <a:spcAft>
                <a:spcPts val="0"/>
              </a:spcAft>
              <a:buClr>
                <a:srgbClr val="5C4736"/>
              </a:buClr>
              <a:buSzPts val="36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Don’t discuss the round with the debaters, audience or other judges when it is finished.</a:t>
            </a:r>
            <a:endParaRPr sz="2600" dirty="0">
              <a:solidFill>
                <a:schemeClr val="dk2"/>
              </a:solidFill>
              <a:latin typeface="Amasis MT Pro Black" panose="02040A04050005020304" pitchFamily="18" charset="0"/>
            </a:endParaRPr>
          </a:p>
          <a:p>
            <a:pPr marL="342900" lvl="0" indent="0" algn="l" rtl="0">
              <a:spcBef>
                <a:spcPts val="640"/>
              </a:spcBef>
              <a:spcAft>
                <a:spcPts val="0"/>
              </a:spcAft>
              <a:buClr>
                <a:schemeClr val="dk2"/>
              </a:buClr>
              <a:buSzPts val="1100"/>
              <a:buFont typeface="Arial"/>
              <a:buNone/>
            </a:pPr>
            <a:endParaRPr sz="3000" b="0" dirty="0">
              <a:solidFill>
                <a:srgbClr val="3A2D22"/>
              </a:solidFill>
            </a:endParaRPr>
          </a:p>
          <a:p>
            <a:pPr marL="342900" marR="0" lvl="0" indent="-342900" algn="l" rtl="0">
              <a:lnSpc>
                <a:spcPct val="100000"/>
              </a:lnSpc>
              <a:spcBef>
                <a:spcPts val="0"/>
              </a:spcBef>
              <a:spcAft>
                <a:spcPts val="0"/>
              </a:spcAft>
              <a:buClr>
                <a:srgbClr val="FBFBFB"/>
              </a:buClr>
              <a:buSzPts val="3200"/>
              <a:buFont typeface="Noto Sans Symbols"/>
              <a:buNone/>
            </a:pPr>
            <a:endParaRPr dirty="0"/>
          </a:p>
          <a:p>
            <a:pPr marL="342900" marR="0" lvl="0" indent="-342900" algn="l" rtl="0">
              <a:lnSpc>
                <a:spcPct val="100000"/>
              </a:lnSpc>
              <a:spcBef>
                <a:spcPts val="0"/>
              </a:spcBef>
              <a:spcAft>
                <a:spcPts val="0"/>
              </a:spcAft>
              <a:buClr>
                <a:srgbClr val="FBFBFB"/>
              </a:buClr>
              <a:buSzPts val="800"/>
              <a:buFont typeface="Noto Sans Symbols"/>
              <a:buNone/>
            </a:pPr>
            <a:endParaRPr sz="800" dirty="0">
              <a:solidFill>
                <a:srgbClr val="3A2D22"/>
              </a:solidFill>
              <a:latin typeface="Times New Roman"/>
              <a:ea typeface="Times New Roman"/>
              <a:cs typeface="Times New Roman"/>
              <a:sym typeface="Times New Roman"/>
            </a:endParaRPr>
          </a:p>
          <a:p>
            <a:pPr marL="342900" lvl="0" indent="0" algn="l" rtl="0">
              <a:lnSpc>
                <a:spcPct val="100000"/>
              </a:lnSpc>
              <a:spcBef>
                <a:spcPts val="0"/>
              </a:spcBef>
              <a:spcAft>
                <a:spcPts val="0"/>
              </a:spcAft>
              <a:buNone/>
            </a:pPr>
            <a:endParaRPr sz="3000" dirty="0"/>
          </a:p>
          <a:p>
            <a:pPr marL="342900" marR="0" lvl="0" indent="-342900" algn="l" rtl="0">
              <a:lnSpc>
                <a:spcPct val="100000"/>
              </a:lnSpc>
              <a:spcBef>
                <a:spcPts val="640"/>
              </a:spcBef>
              <a:spcAft>
                <a:spcPts val="0"/>
              </a:spcAft>
              <a:buClr>
                <a:srgbClr val="FBFBFB"/>
              </a:buClr>
              <a:buSzPts val="3200"/>
              <a:buFont typeface="Noto Sans Symbols"/>
              <a:buNone/>
            </a:pPr>
            <a:endParaRPr sz="3000" b="0" i="0" u="none" strike="noStrike" cap="none" dirty="0">
              <a:solidFill>
                <a:srgbClr val="3A2D2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Flowing/Note-taking</a:t>
            </a:r>
            <a:endParaRPr sz="4500" dirty="0">
              <a:latin typeface="Amasis MT Pro Black" panose="02040A04050005020304" pitchFamily="18" charset="0"/>
            </a:endParaRPr>
          </a:p>
        </p:txBody>
      </p:sp>
      <p:sp>
        <p:nvSpPr>
          <p:cNvPr id="262" name="Google Shape;262;p40"/>
          <p:cNvSpPr txBox="1">
            <a:spLocks noGrp="1"/>
          </p:cNvSpPr>
          <p:nvPr>
            <p:ph type="body" idx="1"/>
          </p:nvPr>
        </p:nvSpPr>
        <p:spPr>
          <a:xfrm>
            <a:off x="629275" y="1750150"/>
            <a:ext cx="8057400" cy="52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C4736"/>
              </a:buClr>
              <a:buSzPts val="3200"/>
              <a:buNone/>
            </a:pPr>
            <a:r>
              <a:rPr lang="en-US" sz="2600" dirty="0">
                <a:solidFill>
                  <a:srgbClr val="3A2D22"/>
                </a:solidFill>
                <a:latin typeface="Amasis MT Pro Black" panose="02040A04050005020304" pitchFamily="18" charset="0"/>
                <a:ea typeface="Times New Roman"/>
                <a:cs typeface="Times New Roman"/>
                <a:sym typeface="Times New Roman"/>
              </a:rPr>
              <a:t>Organizes the ideas in a round</a:t>
            </a:r>
            <a:endParaRPr sz="2600" dirty="0">
              <a:latin typeface="Amasis MT Pro Black" panose="02040A04050005020304" pitchFamily="18" charset="0"/>
            </a:endParaRPr>
          </a:p>
          <a:p>
            <a:pPr marL="571500" lvl="0" indent="-457200" algn="l" rtl="0">
              <a:lnSpc>
                <a:spcPct val="100000"/>
              </a:lnSpc>
              <a:spcBef>
                <a:spcPts val="0"/>
              </a:spcBef>
              <a:spcAft>
                <a:spcPts val="0"/>
              </a:spcAft>
              <a:buClr>
                <a:srgbClr val="5C4736"/>
              </a:buClr>
              <a:buSzPts val="24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Use flow sheet or plain paper.</a:t>
            </a:r>
            <a:endParaRPr sz="2600" dirty="0">
              <a:latin typeface="Amasis MT Pro Black" panose="02040A04050005020304" pitchFamily="18" charset="0"/>
            </a:endParaRPr>
          </a:p>
          <a:p>
            <a:pPr marL="571500" lvl="0" indent="-457200" algn="l" rtl="0">
              <a:lnSpc>
                <a:spcPct val="100000"/>
              </a:lnSpc>
              <a:spcBef>
                <a:spcPts val="0"/>
              </a:spcBef>
              <a:spcAft>
                <a:spcPts val="0"/>
              </a:spcAft>
              <a:buClr>
                <a:srgbClr val="5C4736"/>
              </a:buClr>
              <a:buSzPts val="24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Just a tool to help you.</a:t>
            </a:r>
            <a:endParaRPr sz="2600" dirty="0">
              <a:latin typeface="Amasis MT Pro Black" panose="02040A04050005020304" pitchFamily="18" charset="0"/>
            </a:endParaRPr>
          </a:p>
          <a:p>
            <a:pPr marL="571500" lvl="0" indent="-457200" algn="l" rtl="0">
              <a:lnSpc>
                <a:spcPct val="100000"/>
              </a:lnSpc>
              <a:spcBef>
                <a:spcPts val="0"/>
              </a:spcBef>
              <a:spcAft>
                <a:spcPts val="0"/>
              </a:spcAft>
              <a:buClr>
                <a:srgbClr val="5C4736"/>
              </a:buClr>
              <a:buSzPts val="24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Not to be turned in. </a:t>
            </a:r>
            <a:endParaRPr sz="2600" dirty="0">
              <a:latin typeface="Amasis MT Pro Black" panose="02040A04050005020304" pitchFamily="18" charset="0"/>
            </a:endParaRPr>
          </a:p>
          <a:p>
            <a:pPr marL="0" lvl="0" indent="0" algn="l" rtl="0">
              <a:lnSpc>
                <a:spcPct val="100000"/>
              </a:lnSpc>
              <a:spcBef>
                <a:spcPts val="1200"/>
              </a:spcBef>
              <a:spcAft>
                <a:spcPts val="0"/>
              </a:spcAft>
              <a:buClr>
                <a:srgbClr val="5C4736"/>
              </a:buClr>
              <a:buSzPts val="1400"/>
              <a:buNone/>
            </a:pPr>
            <a:endParaRPr sz="26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100000"/>
              </a:lnSpc>
              <a:spcBef>
                <a:spcPts val="1200"/>
              </a:spcBef>
              <a:spcAft>
                <a:spcPts val="0"/>
              </a:spcAft>
              <a:buClr>
                <a:srgbClr val="5C4736"/>
              </a:buClr>
              <a:buSzPts val="3200"/>
              <a:buNone/>
            </a:pPr>
            <a:r>
              <a:rPr lang="en-US" sz="2600" dirty="0">
                <a:solidFill>
                  <a:srgbClr val="3A2D22"/>
                </a:solidFill>
                <a:latin typeface="Amasis MT Pro Black" panose="02040A04050005020304" pitchFamily="18" charset="0"/>
                <a:ea typeface="Times New Roman"/>
                <a:cs typeface="Times New Roman"/>
                <a:sym typeface="Times New Roman"/>
              </a:rPr>
              <a:t>The right note-taking system allows you to: </a:t>
            </a:r>
            <a:endParaRPr sz="2600" dirty="0">
              <a:latin typeface="Amasis MT Pro Black" panose="02040A04050005020304" pitchFamily="18" charset="0"/>
            </a:endParaRPr>
          </a:p>
          <a:p>
            <a:pPr marL="571500" lvl="0" indent="-457200" algn="l" rtl="0">
              <a:lnSpc>
                <a:spcPct val="100000"/>
              </a:lnSpc>
              <a:spcBef>
                <a:spcPts val="480"/>
              </a:spcBef>
              <a:spcAft>
                <a:spcPts val="0"/>
              </a:spcAft>
              <a:buClr>
                <a:srgbClr val="5C4736"/>
              </a:buClr>
              <a:buSzPts val="24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Absorb the presentation. </a:t>
            </a:r>
            <a:endParaRPr sz="2600" dirty="0">
              <a:latin typeface="Amasis MT Pro Black" panose="02040A04050005020304" pitchFamily="18" charset="0"/>
            </a:endParaRPr>
          </a:p>
          <a:p>
            <a:pPr marL="571500" lvl="0" indent="-457200" algn="l" rtl="0">
              <a:lnSpc>
                <a:spcPct val="100000"/>
              </a:lnSpc>
              <a:spcBef>
                <a:spcPts val="480"/>
              </a:spcBef>
              <a:spcAft>
                <a:spcPts val="0"/>
              </a:spcAft>
              <a:buClr>
                <a:srgbClr val="5C4736"/>
              </a:buClr>
              <a:buSzPts val="24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Reach a conclusion and cast a vote. </a:t>
            </a:r>
            <a:endParaRPr sz="2600" dirty="0">
              <a:latin typeface="Amasis MT Pro Black" panose="02040A04050005020304" pitchFamily="18" charset="0"/>
            </a:endParaRPr>
          </a:p>
          <a:p>
            <a:pPr marL="571500" lvl="0" indent="-457200" algn="l" rtl="0">
              <a:lnSpc>
                <a:spcPct val="100000"/>
              </a:lnSpc>
              <a:spcBef>
                <a:spcPts val="480"/>
              </a:spcBef>
              <a:spcAft>
                <a:spcPts val="0"/>
              </a:spcAft>
              <a:buClr>
                <a:srgbClr val="5C4736"/>
              </a:buClr>
              <a:buSzPts val="24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Give the debaters written feedback.</a:t>
            </a:r>
            <a:endParaRPr sz="2600" dirty="0">
              <a:latin typeface="Amasis MT Pro Black" panose="02040A04050005020304" pitchFamily="18" charset="0"/>
            </a:endParaRPr>
          </a:p>
          <a:p>
            <a:pPr marL="457200" marR="0" lvl="0" indent="-254000" algn="l" rtl="0">
              <a:lnSpc>
                <a:spcPct val="100000"/>
              </a:lnSpc>
              <a:spcBef>
                <a:spcPts val="640"/>
              </a:spcBef>
              <a:spcAft>
                <a:spcPts val="0"/>
              </a:spcAft>
              <a:buClr>
                <a:srgbClr val="5C4736"/>
              </a:buClr>
              <a:buSzPts val="3200"/>
              <a:buFont typeface="Arial"/>
              <a:buNone/>
            </a:pPr>
            <a:endParaRPr sz="3200" b="0" i="0" u="none" strike="noStrike" cap="none" dirty="0">
              <a:solidFill>
                <a:srgbClr val="3A2D22"/>
              </a:solidFill>
            </a:endParaRPr>
          </a:p>
        </p:txBody>
      </p:sp>
      <p:pic>
        <p:nvPicPr>
          <p:cNvPr id="263" name="Google Shape;263;p40" descr="legal-pad-nature-yellow.jpg"/>
          <p:cNvPicPr preferRelativeResize="0"/>
          <p:nvPr/>
        </p:nvPicPr>
        <p:blipFill rotWithShape="1">
          <a:blip r:embed="rId3">
            <a:alphaModFix/>
          </a:blip>
          <a:srcRect l="23999" t="12800" r="27200" b="9599"/>
          <a:stretch/>
        </p:blipFill>
        <p:spPr>
          <a:xfrm rot="-5037412">
            <a:off x="6894140" y="2289797"/>
            <a:ext cx="1334417" cy="21219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p:nvPr/>
        </p:nvSpPr>
        <p:spPr>
          <a:xfrm>
            <a:off x="0" y="542625"/>
            <a:ext cx="9144000" cy="7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53"/>
          <p:cNvSpPr txBox="1">
            <a:spLocks noGrp="1"/>
          </p:cNvSpPr>
          <p:nvPr>
            <p:ph type="title"/>
          </p:nvPr>
        </p:nvSpPr>
        <p:spPr>
          <a:xfrm>
            <a:off x="356425" y="4227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dirty="0">
                <a:latin typeface="Amasis MT Pro Black" panose="02040A04050005020304" pitchFamily="18" charset="0"/>
              </a:rPr>
              <a:t>Flowsheet</a:t>
            </a:r>
            <a:endParaRPr sz="4500" dirty="0">
              <a:latin typeface="Amasis MT Pro Black" panose="02040A04050005020304" pitchFamily="18" charset="0"/>
            </a:endParaRPr>
          </a:p>
        </p:txBody>
      </p:sp>
      <p:sp>
        <p:nvSpPr>
          <p:cNvPr id="344" name="Google Shape;344;p53"/>
          <p:cNvSpPr txBox="1"/>
          <p:nvPr/>
        </p:nvSpPr>
        <p:spPr>
          <a:xfrm>
            <a:off x="4876800" y="4114800"/>
            <a:ext cx="2522536" cy="854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00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p:txBody>
      </p:sp>
      <p:sp>
        <p:nvSpPr>
          <p:cNvPr id="345" name="Google Shape;345;p53"/>
          <p:cNvSpPr/>
          <p:nvPr/>
        </p:nvSpPr>
        <p:spPr>
          <a:xfrm>
            <a:off x="0" y="5334000"/>
            <a:ext cx="6248399" cy="40010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7278"/>
              </a:buClr>
              <a:buSzPts val="500"/>
              <a:buFont typeface="Times New Roman"/>
              <a:buNone/>
              <a:tabLst/>
              <a:defRPr/>
            </a:pPr>
            <a:r>
              <a:rPr kumimoji="0" lang="en-US"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53"/>
          <p:cNvSpPr txBox="1"/>
          <p:nvPr/>
        </p:nvSpPr>
        <p:spPr>
          <a:xfrm>
            <a:off x="762000" y="4114800"/>
            <a:ext cx="2432049" cy="854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00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p:txBody>
      </p:sp>
      <p:pic>
        <p:nvPicPr>
          <p:cNvPr id="347" name="Google Shape;347;p53"/>
          <p:cNvPicPr preferRelativeResize="0"/>
          <p:nvPr/>
        </p:nvPicPr>
        <p:blipFill>
          <a:blip r:embed="rId3"/>
          <a:srcRect/>
          <a:stretch/>
        </p:blipFill>
        <p:spPr>
          <a:xfrm>
            <a:off x="348792" y="1649573"/>
            <a:ext cx="8531539" cy="5550387"/>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280225" y="498975"/>
            <a:ext cx="8603100" cy="875100"/>
          </a:xfrm>
          <a:prstGeom prst="rect">
            <a:avLst/>
          </a:prstGeom>
          <a:noFill/>
          <a:ln>
            <a:noFill/>
          </a:ln>
        </p:spPr>
        <p:txBody>
          <a:bodyPr spcFirstLastPara="1" wrap="square" lIns="92075" tIns="46025" rIns="92075" bIns="46025" anchor="b" anchorCtr="0">
            <a:noAutofit/>
          </a:bodyPr>
          <a:lstStyle/>
          <a:p>
            <a:pPr marL="0" lvl="0" indent="0" algn="ctr" rtl="0">
              <a:lnSpc>
                <a:spcPct val="100000"/>
              </a:lnSpc>
              <a:spcBef>
                <a:spcPts val="0"/>
              </a:spcBef>
              <a:spcAft>
                <a:spcPts val="0"/>
              </a:spcAft>
              <a:buSzPts val="1250"/>
              <a:buNone/>
            </a:pPr>
            <a:r>
              <a:rPr lang="en-US" sz="4500" b="1" i="0" u="none" strike="noStrike" cap="none" dirty="0">
                <a:solidFill>
                  <a:srgbClr val="A61C00"/>
                </a:solidFill>
                <a:latin typeface="Amasis MT Pro Black" panose="02040A04050005020304" pitchFamily="18" charset="0"/>
                <a:ea typeface="Cambria"/>
                <a:cs typeface="Cambria"/>
                <a:sym typeface="Cambria"/>
              </a:rPr>
              <a:t>Volunteers make it </a:t>
            </a:r>
            <a:r>
              <a:rPr lang="en-US" sz="4500" b="1" dirty="0">
                <a:solidFill>
                  <a:srgbClr val="A61C00"/>
                </a:solidFill>
                <a:latin typeface="Amasis MT Pro Black" panose="02040A04050005020304" pitchFamily="18" charset="0"/>
                <a:ea typeface="Cambria"/>
                <a:cs typeface="Cambria"/>
                <a:sym typeface="Cambria"/>
              </a:rPr>
              <a:t>h</a:t>
            </a:r>
            <a:r>
              <a:rPr lang="en-US" sz="4500" b="1" i="0" u="none" strike="noStrike" cap="none" dirty="0">
                <a:solidFill>
                  <a:srgbClr val="A61C00"/>
                </a:solidFill>
                <a:latin typeface="Amasis MT Pro Black" panose="02040A04050005020304" pitchFamily="18" charset="0"/>
                <a:ea typeface="Cambria"/>
                <a:cs typeface="Cambria"/>
                <a:sym typeface="Cambria"/>
              </a:rPr>
              <a:t>appen!</a:t>
            </a:r>
            <a:endParaRPr sz="4500" dirty="0">
              <a:latin typeface="Amasis MT Pro Black" panose="02040A04050005020304" pitchFamily="18" charset="0"/>
            </a:endParaRPr>
          </a:p>
        </p:txBody>
      </p:sp>
      <p:sp>
        <p:nvSpPr>
          <p:cNvPr id="162" name="Google Shape;162;p25"/>
          <p:cNvSpPr txBox="1"/>
          <p:nvPr/>
        </p:nvSpPr>
        <p:spPr>
          <a:xfrm>
            <a:off x="1008529" y="1622611"/>
            <a:ext cx="7772400" cy="550432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We can’t do this without you.</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You are making an investment.</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You are performing a teaching role in the lives of our students.</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You make it possible for young people to     learn these skills.</a:t>
            </a:r>
            <a:endParaRPr sz="2600" dirty="0">
              <a:latin typeface="Amasis MT Pro Black" panose="02040A04050005020304" pitchFamily="18" charset="0"/>
            </a:endParaRPr>
          </a:p>
          <a:p>
            <a:pPr marL="457200" marR="0" lvl="0" indent="-254000" algn="l" rtl="0">
              <a:lnSpc>
                <a:spcPct val="100000"/>
              </a:lnSpc>
              <a:spcBef>
                <a:spcPts val="0"/>
              </a:spcBef>
              <a:spcAft>
                <a:spcPts val="0"/>
              </a:spcAft>
              <a:buClr>
                <a:srgbClr val="5C4736"/>
              </a:buClr>
              <a:buSzPts val="3200"/>
              <a:buFont typeface="Arial"/>
              <a:buNone/>
            </a:pPr>
            <a:endParaRPr sz="3200" b="1" i="0" u="none" strike="noStrike" cap="none" dirty="0">
              <a:solidFill>
                <a:srgbClr val="5C4736"/>
              </a:solidFill>
              <a:latin typeface="Cambria"/>
              <a:ea typeface="Cambria"/>
              <a:cs typeface="Cambria"/>
              <a:sym typeface="Cambria"/>
            </a:endParaRPr>
          </a:p>
          <a:p>
            <a:pPr marL="0" marR="0" lvl="0" indent="0" algn="ctr" rtl="0">
              <a:lnSpc>
                <a:spcPct val="100000"/>
              </a:lnSpc>
              <a:spcBef>
                <a:spcPts val="0"/>
              </a:spcBef>
              <a:spcAft>
                <a:spcPts val="0"/>
              </a:spcAft>
              <a:buClr>
                <a:srgbClr val="5C4736"/>
              </a:buClr>
              <a:buSzPts val="4800"/>
              <a:buFont typeface="Cambria"/>
              <a:buNone/>
            </a:pPr>
            <a:r>
              <a:rPr lang="en-US" sz="4500" b="1" i="0" u="none" strike="noStrike" cap="none" dirty="0">
                <a:solidFill>
                  <a:srgbClr val="A61C00"/>
                </a:solidFill>
                <a:latin typeface="Amasis MT Pro Black" panose="02040A04050005020304" pitchFamily="18" charset="0"/>
                <a:ea typeface="Cambria"/>
                <a:cs typeface="Cambria"/>
                <a:sym typeface="Cambria"/>
              </a:rPr>
              <a:t>Thank You!</a:t>
            </a:r>
            <a:endParaRPr sz="4500" dirty="0">
              <a:latin typeface="Amasis MT Pro Black" panose="02040A040500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p:nvPr/>
        </p:nvSpPr>
        <p:spPr>
          <a:xfrm>
            <a:off x="0" y="542625"/>
            <a:ext cx="9144000" cy="7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53"/>
          <p:cNvSpPr txBox="1">
            <a:spLocks noGrp="1"/>
          </p:cNvSpPr>
          <p:nvPr>
            <p:ph type="title"/>
          </p:nvPr>
        </p:nvSpPr>
        <p:spPr>
          <a:xfrm>
            <a:off x="356425" y="4227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dirty="0">
                <a:latin typeface="Amasis MT Pro Black" panose="02040A04050005020304" pitchFamily="18" charset="0"/>
              </a:rPr>
              <a:t>Flowsheet</a:t>
            </a:r>
            <a:endParaRPr sz="4500" dirty="0">
              <a:latin typeface="Amasis MT Pro Black" panose="02040A04050005020304" pitchFamily="18" charset="0"/>
            </a:endParaRPr>
          </a:p>
        </p:txBody>
      </p:sp>
      <p:sp>
        <p:nvSpPr>
          <p:cNvPr id="344" name="Google Shape;344;p53"/>
          <p:cNvSpPr txBox="1"/>
          <p:nvPr/>
        </p:nvSpPr>
        <p:spPr>
          <a:xfrm>
            <a:off x="4876800" y="4114800"/>
            <a:ext cx="2522536" cy="854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00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p:txBody>
      </p:sp>
      <p:sp>
        <p:nvSpPr>
          <p:cNvPr id="345" name="Google Shape;345;p53"/>
          <p:cNvSpPr/>
          <p:nvPr/>
        </p:nvSpPr>
        <p:spPr>
          <a:xfrm>
            <a:off x="0" y="5334000"/>
            <a:ext cx="6248399" cy="40010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7278"/>
              </a:buClr>
              <a:buSzPts val="500"/>
              <a:buFont typeface="Times New Roman"/>
              <a:buNone/>
              <a:tabLst/>
              <a:defRPr/>
            </a:pPr>
            <a:r>
              <a:rPr kumimoji="0" lang="en-US"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53"/>
          <p:cNvSpPr txBox="1"/>
          <p:nvPr/>
        </p:nvSpPr>
        <p:spPr>
          <a:xfrm>
            <a:off x="762000" y="4114800"/>
            <a:ext cx="2432049" cy="854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00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p:txBody>
      </p:sp>
      <p:pic>
        <p:nvPicPr>
          <p:cNvPr id="347" name="Google Shape;347;p53"/>
          <p:cNvPicPr preferRelativeResize="0"/>
          <p:nvPr/>
        </p:nvPicPr>
        <p:blipFill>
          <a:blip r:embed="rId3"/>
          <a:srcRect/>
          <a:stretch/>
        </p:blipFill>
        <p:spPr>
          <a:xfrm>
            <a:off x="348793" y="1649574"/>
            <a:ext cx="8531537" cy="5550386"/>
          </a:xfrm>
          <a:prstGeom prst="rect">
            <a:avLst/>
          </a:prstGeom>
          <a:noFill/>
          <a:ln w="9525" cap="flat" cmpd="sng">
            <a:solidFill>
              <a:srgbClr val="000000"/>
            </a:solidFill>
            <a:prstDash val="solid"/>
            <a:miter lim="8000"/>
            <a:headEnd type="none" w="sm" len="sm"/>
            <a:tailEnd type="none" w="sm" len="sm"/>
          </a:ln>
        </p:spPr>
      </p:pic>
    </p:spTree>
    <p:extLst>
      <p:ext uri="{BB962C8B-B14F-4D97-AF65-F5344CB8AC3E}">
        <p14:creationId xmlns:p14="http://schemas.microsoft.com/office/powerpoint/2010/main" val="633014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3"/>
          <p:cNvSpPr/>
          <p:nvPr/>
        </p:nvSpPr>
        <p:spPr>
          <a:xfrm>
            <a:off x="0" y="542625"/>
            <a:ext cx="9144000" cy="7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53"/>
          <p:cNvSpPr txBox="1">
            <a:spLocks noGrp="1"/>
          </p:cNvSpPr>
          <p:nvPr>
            <p:ph type="title"/>
          </p:nvPr>
        </p:nvSpPr>
        <p:spPr>
          <a:xfrm>
            <a:off x="356425" y="4227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dirty="0">
                <a:latin typeface="Amasis MT Pro Black" panose="02040A04050005020304" pitchFamily="18" charset="0"/>
              </a:rPr>
              <a:t>Flowsheet</a:t>
            </a:r>
            <a:endParaRPr sz="4500" dirty="0">
              <a:latin typeface="Amasis MT Pro Black" panose="02040A04050005020304" pitchFamily="18" charset="0"/>
            </a:endParaRPr>
          </a:p>
        </p:txBody>
      </p:sp>
      <p:sp>
        <p:nvSpPr>
          <p:cNvPr id="344" name="Google Shape;344;p53"/>
          <p:cNvSpPr txBox="1"/>
          <p:nvPr/>
        </p:nvSpPr>
        <p:spPr>
          <a:xfrm>
            <a:off x="4876800" y="4114800"/>
            <a:ext cx="2522536" cy="854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00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p:txBody>
      </p:sp>
      <p:sp>
        <p:nvSpPr>
          <p:cNvPr id="345" name="Google Shape;345;p53"/>
          <p:cNvSpPr/>
          <p:nvPr/>
        </p:nvSpPr>
        <p:spPr>
          <a:xfrm>
            <a:off x="0" y="5334000"/>
            <a:ext cx="6248399" cy="40010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7278"/>
              </a:buClr>
              <a:buSzPts val="500"/>
              <a:buFont typeface="Times New Roman"/>
              <a:buNone/>
              <a:tabLst/>
              <a:defRPr/>
            </a:pPr>
            <a:r>
              <a:rPr kumimoji="0" lang="en-US"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53"/>
          <p:cNvSpPr txBox="1"/>
          <p:nvPr/>
        </p:nvSpPr>
        <p:spPr>
          <a:xfrm>
            <a:off x="762000" y="4114800"/>
            <a:ext cx="2432049" cy="85407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000"/>
              </a:spcBef>
              <a:spcAft>
                <a:spcPts val="0"/>
              </a:spcAft>
              <a:buClr>
                <a:srgbClr val="000000"/>
              </a:buClr>
              <a:buSzPts val="2000"/>
              <a:buFont typeface="Arial"/>
              <a:buNone/>
              <a:tabLst/>
              <a:defRPr/>
            </a:pPr>
            <a:endParaRPr kumimoji="0" sz="2000" b="1" i="0" u="none" strike="noStrike" kern="0" cap="none" spc="0" normalizeH="0" baseline="0" noProof="0">
              <a:ln>
                <a:noFill/>
              </a:ln>
              <a:solidFill>
                <a:srgbClr val="007278"/>
              </a:solidFill>
              <a:effectLst/>
              <a:uLnTx/>
              <a:uFillTx/>
              <a:latin typeface="Times New Roman"/>
              <a:ea typeface="Times New Roman"/>
              <a:cs typeface="Times New Roman"/>
              <a:sym typeface="Times New Roman"/>
            </a:endParaRPr>
          </a:p>
        </p:txBody>
      </p:sp>
      <p:pic>
        <p:nvPicPr>
          <p:cNvPr id="347" name="Google Shape;347;p53"/>
          <p:cNvPicPr preferRelativeResize="0"/>
          <p:nvPr/>
        </p:nvPicPr>
        <p:blipFill>
          <a:blip r:embed="rId3"/>
          <a:srcRect/>
          <a:stretch/>
        </p:blipFill>
        <p:spPr>
          <a:xfrm>
            <a:off x="348793" y="1649574"/>
            <a:ext cx="8531537" cy="5550386"/>
          </a:xfrm>
          <a:prstGeom prst="rect">
            <a:avLst/>
          </a:prstGeom>
          <a:noFill/>
          <a:ln w="9525" cap="flat" cmpd="sng">
            <a:solidFill>
              <a:srgbClr val="000000"/>
            </a:solidFill>
            <a:prstDash val="solid"/>
            <a:miter lim="8000"/>
            <a:headEnd type="none" w="sm" len="sm"/>
            <a:tailEnd type="none" w="sm" len="sm"/>
          </a:ln>
        </p:spPr>
      </p:pic>
    </p:spTree>
    <p:extLst>
      <p:ext uri="{BB962C8B-B14F-4D97-AF65-F5344CB8AC3E}">
        <p14:creationId xmlns:p14="http://schemas.microsoft.com/office/powerpoint/2010/main" val="2517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2"/>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50"/>
              <a:buNone/>
            </a:pPr>
            <a:r>
              <a:rPr lang="en-US" sz="4500" b="1" i="0" u="none" strike="noStrike" cap="none" dirty="0">
                <a:solidFill>
                  <a:srgbClr val="A61C00"/>
                </a:solidFill>
                <a:latin typeface="Amasis MT Pro Black" panose="02040A04050005020304" pitchFamily="18" charset="0"/>
                <a:ea typeface="Cambria"/>
                <a:cs typeface="Cambria"/>
                <a:sym typeface="Cambria"/>
              </a:rPr>
              <a:t>Before the Round Begins</a:t>
            </a:r>
            <a:endParaRPr sz="4500" dirty="0">
              <a:latin typeface="Amasis MT Pro Black" panose="02040A04050005020304" pitchFamily="18" charset="0"/>
            </a:endParaRPr>
          </a:p>
        </p:txBody>
      </p:sp>
      <p:sp>
        <p:nvSpPr>
          <p:cNvPr id="281" name="Google Shape;281;p42"/>
          <p:cNvSpPr txBox="1">
            <a:spLocks noGrp="1"/>
          </p:cNvSpPr>
          <p:nvPr>
            <p:ph type="body" idx="1"/>
          </p:nvPr>
        </p:nvSpPr>
        <p:spPr>
          <a:xfrm>
            <a:off x="3890864" y="1750150"/>
            <a:ext cx="5144835" cy="52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2800"/>
              <a:buNone/>
            </a:pPr>
            <a:r>
              <a:rPr lang="en-US" sz="2800" dirty="0">
                <a:solidFill>
                  <a:srgbClr val="3A2D22"/>
                </a:solidFill>
              </a:rPr>
              <a:t> </a:t>
            </a:r>
            <a:r>
              <a:rPr lang="en-US" sz="2800" dirty="0">
                <a:solidFill>
                  <a:srgbClr val="3A2D22"/>
                </a:solidFill>
                <a:latin typeface="Times New Roman"/>
                <a:ea typeface="Times New Roman"/>
                <a:cs typeface="Times New Roman"/>
                <a:sym typeface="Times New Roman"/>
              </a:rPr>
              <a:t>    </a:t>
            </a:r>
            <a:r>
              <a:rPr lang="en-US" sz="2600" i="0" u="none" strike="noStrike" cap="none" dirty="0">
                <a:solidFill>
                  <a:srgbClr val="3A2D22"/>
                </a:solidFill>
                <a:latin typeface="Amasis MT Pro Black" panose="02040A04050005020304" pitchFamily="18" charset="0"/>
                <a:ea typeface="Times New Roman"/>
                <a:cs typeface="Times New Roman"/>
                <a:sym typeface="Times New Roman"/>
              </a:rPr>
              <a:t>Check to make sure:</a:t>
            </a:r>
            <a:endParaRPr sz="2600" dirty="0">
              <a:latin typeface="Amasis MT Pro Black" panose="02040A04050005020304" pitchFamily="18" charset="0"/>
            </a:endParaRPr>
          </a:p>
          <a:p>
            <a:pPr marL="457200" marR="0" lvl="0" indent="0" algn="l" rtl="0">
              <a:lnSpc>
                <a:spcPct val="100000"/>
              </a:lnSpc>
              <a:spcBef>
                <a:spcPts val="560"/>
              </a:spcBef>
              <a:spcAft>
                <a:spcPts val="0"/>
              </a:spcAft>
              <a:buClr>
                <a:srgbClr val="FBFBFB"/>
              </a:buClr>
              <a:buSzPts val="2800"/>
              <a:buNone/>
            </a:pPr>
            <a:r>
              <a:rPr lang="en-US" sz="2600" i="0" u="none" strike="noStrike" cap="none" dirty="0">
                <a:solidFill>
                  <a:srgbClr val="3A2D22"/>
                </a:solidFill>
                <a:latin typeface="Amasis MT Pro Black" panose="02040A04050005020304" pitchFamily="18" charset="0"/>
                <a:ea typeface="Times New Roman"/>
                <a:cs typeface="Times New Roman"/>
                <a:sym typeface="Times New Roman"/>
              </a:rPr>
              <a:t>You have not judged either    of these teams in this event at this tournament.</a:t>
            </a:r>
            <a:endParaRPr sz="2600" i="0" u="none" strike="noStrike" cap="none" dirty="0">
              <a:solidFill>
                <a:srgbClr val="3A2D22"/>
              </a:solidFill>
              <a:latin typeface="Amasis MT Pro Black" panose="02040A04050005020304" pitchFamily="18" charset="0"/>
              <a:ea typeface="Times New Roman"/>
              <a:cs typeface="Times New Roman"/>
              <a:sym typeface="Times New Roman"/>
            </a:endParaRPr>
          </a:p>
          <a:p>
            <a:pPr marL="0" marR="0" lvl="0" indent="0" algn="l" rtl="0">
              <a:lnSpc>
                <a:spcPct val="100000"/>
              </a:lnSpc>
              <a:spcBef>
                <a:spcPts val="560"/>
              </a:spcBef>
              <a:spcAft>
                <a:spcPts val="0"/>
              </a:spcAft>
              <a:buClr>
                <a:srgbClr val="FBFBFB"/>
              </a:buClr>
              <a:buSzPts val="1000"/>
              <a:buNone/>
            </a:pPr>
            <a:endParaRPr sz="2600" dirty="0">
              <a:solidFill>
                <a:srgbClr val="3A2D22"/>
              </a:solidFill>
              <a:latin typeface="Amasis MT Pro Black" panose="02040A04050005020304" pitchFamily="18" charset="0"/>
              <a:ea typeface="Times New Roman"/>
              <a:cs typeface="Times New Roman"/>
              <a:sym typeface="Times New Roman"/>
            </a:endParaRPr>
          </a:p>
          <a:p>
            <a:pPr marL="990600" marR="0" lvl="0" indent="-469900" algn="l" rtl="0">
              <a:lnSpc>
                <a:spcPct val="100000"/>
              </a:lnSpc>
              <a:spcBef>
                <a:spcPts val="1200"/>
              </a:spcBef>
              <a:spcAft>
                <a:spcPts val="0"/>
              </a:spcAft>
              <a:buClr>
                <a:srgbClr val="5C4736"/>
              </a:buClr>
              <a:buSzPts val="2800"/>
              <a:buFont typeface="Arial"/>
              <a:buChar char="•"/>
            </a:pPr>
            <a:r>
              <a:rPr lang="en-US" sz="2600" i="0" u="none" strike="noStrike" cap="none" dirty="0">
                <a:solidFill>
                  <a:srgbClr val="3A2D22"/>
                </a:solidFill>
                <a:latin typeface="Amasis MT Pro Black" panose="02040A04050005020304" pitchFamily="18" charset="0"/>
                <a:ea typeface="Times New Roman"/>
                <a:cs typeface="Times New Roman"/>
                <a:sym typeface="Times New Roman"/>
              </a:rPr>
              <a:t>Find the room number.</a:t>
            </a:r>
            <a:endParaRPr sz="2600" dirty="0">
              <a:latin typeface="Amasis MT Pro Black" panose="02040A04050005020304" pitchFamily="18" charset="0"/>
            </a:endParaRPr>
          </a:p>
          <a:p>
            <a:pPr marL="990600" marR="0" lvl="0" indent="-469900" algn="l" rtl="0">
              <a:lnSpc>
                <a:spcPct val="100000"/>
              </a:lnSpc>
              <a:spcBef>
                <a:spcPts val="1200"/>
              </a:spcBef>
              <a:spcAft>
                <a:spcPts val="0"/>
              </a:spcAft>
              <a:buClr>
                <a:srgbClr val="5C4736"/>
              </a:buClr>
              <a:buSzPts val="2800"/>
              <a:buFont typeface="Arial"/>
              <a:buChar char="•"/>
            </a:pPr>
            <a:r>
              <a:rPr lang="en-US" sz="2600" i="0" u="none" strike="noStrike" cap="none" dirty="0">
                <a:solidFill>
                  <a:srgbClr val="3A2D22"/>
                </a:solidFill>
                <a:latin typeface="Amasis MT Pro Black" panose="02040A04050005020304" pitchFamily="18" charset="0"/>
                <a:ea typeface="Times New Roman"/>
                <a:cs typeface="Times New Roman"/>
                <a:sym typeface="Times New Roman"/>
              </a:rPr>
              <a:t>Make sure the tournament knows which ballot you have.</a:t>
            </a:r>
            <a:endParaRPr sz="2600" dirty="0">
              <a:latin typeface="Amasis MT Pro Black" panose="02040A04050005020304" pitchFamily="18" charset="0"/>
            </a:endParaRPr>
          </a:p>
          <a:p>
            <a:pPr marL="990600" marR="0" lvl="0" indent="-469900" algn="l" rtl="0">
              <a:lnSpc>
                <a:spcPct val="100000"/>
              </a:lnSpc>
              <a:spcBef>
                <a:spcPts val="1200"/>
              </a:spcBef>
              <a:spcAft>
                <a:spcPts val="0"/>
              </a:spcAft>
              <a:buClr>
                <a:srgbClr val="5C4736"/>
              </a:buClr>
              <a:buSzPts val="2800"/>
              <a:buFont typeface="Arial"/>
              <a:buChar char="•"/>
            </a:pPr>
            <a:r>
              <a:rPr lang="en-US" sz="2600" i="0" u="none" strike="noStrike" cap="none" dirty="0">
                <a:solidFill>
                  <a:srgbClr val="3A2D22"/>
                </a:solidFill>
                <a:latin typeface="Amasis MT Pro Black" panose="02040A04050005020304" pitchFamily="18" charset="0"/>
                <a:ea typeface="Times New Roman"/>
                <a:cs typeface="Times New Roman"/>
                <a:sym typeface="Times New Roman"/>
              </a:rPr>
              <a:t>Fill in your name (if needed).</a:t>
            </a:r>
            <a:endParaRPr sz="2600" dirty="0">
              <a:latin typeface="Amasis MT Pro Black" panose="02040A04050005020304" pitchFamily="18" charset="0"/>
            </a:endParaRPr>
          </a:p>
        </p:txBody>
      </p:sp>
      <p:pic>
        <p:nvPicPr>
          <p:cNvPr id="3" name="Picture 2" descr="Table&#10;&#10;Description automatically generated">
            <a:extLst>
              <a:ext uri="{FF2B5EF4-FFF2-40B4-BE49-F238E27FC236}">
                <a16:creationId xmlns:a16="http://schemas.microsoft.com/office/drawing/2014/main" id="{AAF6841A-1BE5-86BC-2AAA-D24A751F614B}"/>
              </a:ext>
            </a:extLst>
          </p:cNvPr>
          <p:cNvPicPr>
            <a:picLocks noChangeAspect="1"/>
          </p:cNvPicPr>
          <p:nvPr/>
        </p:nvPicPr>
        <p:blipFill>
          <a:blip r:embed="rId3"/>
          <a:stretch>
            <a:fillRect/>
          </a:stretch>
        </p:blipFill>
        <p:spPr>
          <a:xfrm>
            <a:off x="1" y="2405849"/>
            <a:ext cx="4236098" cy="18675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50"/>
              <a:buNone/>
            </a:pPr>
            <a:r>
              <a:rPr lang="en-US" sz="4500" b="1" i="0" u="none" strike="noStrike" cap="none" dirty="0">
                <a:solidFill>
                  <a:srgbClr val="A61C00"/>
                </a:solidFill>
                <a:latin typeface="Amasis MT Pro Black" panose="02040A04050005020304" pitchFamily="18" charset="0"/>
                <a:ea typeface="Cambria"/>
                <a:cs typeface="Cambria"/>
                <a:sym typeface="Cambria"/>
              </a:rPr>
              <a:t>Before the Round Begins</a:t>
            </a:r>
            <a:endParaRPr sz="4500" dirty="0">
              <a:latin typeface="Amasis MT Pro Black" panose="02040A04050005020304" pitchFamily="18" charset="0"/>
            </a:endParaRPr>
          </a:p>
        </p:txBody>
      </p:sp>
      <p:sp>
        <p:nvSpPr>
          <p:cNvPr id="288" name="Google Shape;288;p43"/>
          <p:cNvSpPr/>
          <p:nvPr/>
        </p:nvSpPr>
        <p:spPr>
          <a:xfrm>
            <a:off x="5715000" y="1752600"/>
            <a:ext cx="2982600" cy="473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2300"/>
              <a:buFont typeface="Noto Sans Symbols"/>
              <a:buNone/>
            </a:pPr>
            <a:r>
              <a:rPr lang="en-US" sz="1900" b="1" i="0" u="none" strike="noStrike" cap="none" dirty="0">
                <a:solidFill>
                  <a:srgbClr val="3A2D22"/>
                </a:solidFill>
                <a:latin typeface="Amasis MT Pro Black" panose="02040A04050005020304" pitchFamily="18" charset="0"/>
                <a:ea typeface="Times New Roman"/>
                <a:cs typeface="Times New Roman"/>
                <a:sym typeface="Times New Roman"/>
              </a:rPr>
              <a:t>The ballot has space for the four names of the debaters:</a:t>
            </a:r>
            <a:endParaRPr sz="1900" dirty="0">
              <a:latin typeface="Amasis MT Pro Black" panose="02040A04050005020304" pitchFamily="18" charset="0"/>
            </a:endParaRPr>
          </a:p>
          <a:p>
            <a:pPr marL="355600" marR="0" lvl="0" indent="-342900" algn="l" rtl="0">
              <a:lnSpc>
                <a:spcPct val="100000"/>
              </a:lnSpc>
              <a:spcBef>
                <a:spcPts val="1000"/>
              </a:spcBef>
              <a:spcAft>
                <a:spcPts val="0"/>
              </a:spcAft>
              <a:buClr>
                <a:srgbClr val="5C4736"/>
              </a:buClr>
              <a:buSzPts val="2000"/>
              <a:buFont typeface="Arial"/>
              <a:buChar char="•"/>
            </a:pPr>
            <a:r>
              <a:rPr lang="en-US" sz="1900" b="1" i="0" u="none" strike="noStrike" cap="none" dirty="0">
                <a:solidFill>
                  <a:srgbClr val="3A2D22"/>
                </a:solidFill>
                <a:latin typeface="Amasis MT Pro Black" panose="02040A04050005020304" pitchFamily="18" charset="0"/>
                <a:ea typeface="Times New Roman"/>
                <a:cs typeface="Times New Roman"/>
                <a:sym typeface="Times New Roman"/>
              </a:rPr>
              <a:t>If these are already filled in, verify the speaker positions.</a:t>
            </a:r>
            <a:endParaRPr sz="1900" dirty="0">
              <a:latin typeface="Amasis MT Pro Black" panose="02040A04050005020304" pitchFamily="18" charset="0"/>
            </a:endParaRPr>
          </a:p>
          <a:p>
            <a:pPr marL="355600" marR="0" lvl="0" indent="-342900" algn="l" rtl="0">
              <a:lnSpc>
                <a:spcPct val="100000"/>
              </a:lnSpc>
              <a:spcBef>
                <a:spcPts val="1000"/>
              </a:spcBef>
              <a:spcAft>
                <a:spcPts val="0"/>
              </a:spcAft>
              <a:buClr>
                <a:srgbClr val="5C4736"/>
              </a:buClr>
              <a:buSzPts val="2000"/>
              <a:buFont typeface="Arial"/>
              <a:buChar char="•"/>
            </a:pPr>
            <a:r>
              <a:rPr lang="en-US" sz="1900" b="1" i="0" u="none" strike="noStrike" cap="none" dirty="0">
                <a:solidFill>
                  <a:srgbClr val="3A2D22"/>
                </a:solidFill>
                <a:latin typeface="Amasis MT Pro Black" panose="02040A04050005020304" pitchFamily="18" charset="0"/>
                <a:ea typeface="Times New Roman"/>
                <a:cs typeface="Times New Roman"/>
                <a:sym typeface="Times New Roman"/>
              </a:rPr>
              <a:t>If these are not filled in, write them in before the round starts!  (Debaters will be happy to help.)</a:t>
            </a:r>
            <a:endParaRPr sz="1900" dirty="0">
              <a:latin typeface="Amasis MT Pro Black" panose="02040A04050005020304" pitchFamily="18" charset="0"/>
            </a:endParaRPr>
          </a:p>
          <a:p>
            <a:pPr marL="355600" marR="0" lvl="0" indent="-342900" algn="l" rtl="0">
              <a:lnSpc>
                <a:spcPct val="100000"/>
              </a:lnSpc>
              <a:spcBef>
                <a:spcPts val="1000"/>
              </a:spcBef>
              <a:spcAft>
                <a:spcPts val="0"/>
              </a:spcAft>
              <a:buClr>
                <a:srgbClr val="5C4736"/>
              </a:buClr>
              <a:buSzPts val="2000"/>
              <a:buFont typeface="Arial"/>
              <a:buChar char="•"/>
            </a:pPr>
            <a:r>
              <a:rPr lang="en-US" sz="1900" b="1" i="0" u="none" strike="noStrike" cap="none" dirty="0">
                <a:solidFill>
                  <a:srgbClr val="3A2D22"/>
                </a:solidFill>
                <a:latin typeface="Amasis MT Pro Black" panose="02040A04050005020304" pitchFamily="18" charset="0"/>
                <a:ea typeface="Times New Roman"/>
                <a:cs typeface="Times New Roman"/>
                <a:sym typeface="Times New Roman"/>
              </a:rPr>
              <a:t>Now, the debate may begin and you are ready to listen and take notes.</a:t>
            </a:r>
            <a:endParaRPr sz="1900" dirty="0">
              <a:latin typeface="Amasis MT Pro Black" panose="02040A04050005020304" pitchFamily="18" charset="0"/>
            </a:endParaRPr>
          </a:p>
        </p:txBody>
      </p:sp>
      <p:pic>
        <p:nvPicPr>
          <p:cNvPr id="3" name="Picture 2" descr="Diagram, table&#10;&#10;Description automatically generated">
            <a:extLst>
              <a:ext uri="{FF2B5EF4-FFF2-40B4-BE49-F238E27FC236}">
                <a16:creationId xmlns:a16="http://schemas.microsoft.com/office/drawing/2014/main" id="{C7A73F62-3A79-D545-5FFB-9C6D6148752E}"/>
              </a:ext>
            </a:extLst>
          </p:cNvPr>
          <p:cNvPicPr>
            <a:picLocks noChangeAspect="1"/>
          </p:cNvPicPr>
          <p:nvPr/>
        </p:nvPicPr>
        <p:blipFill>
          <a:blip r:embed="rId3"/>
          <a:stretch>
            <a:fillRect/>
          </a:stretch>
        </p:blipFill>
        <p:spPr>
          <a:xfrm>
            <a:off x="143848" y="1562100"/>
            <a:ext cx="5267907" cy="57531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Filling Out the Ballot</a:t>
            </a:r>
            <a:endParaRPr sz="4500" dirty="0">
              <a:latin typeface="Amasis MT Pro Black" panose="02040A04050005020304" pitchFamily="18" charset="0"/>
            </a:endParaRPr>
          </a:p>
        </p:txBody>
      </p:sp>
      <p:sp>
        <p:nvSpPr>
          <p:cNvPr id="295" name="Google Shape;295;p44"/>
          <p:cNvSpPr txBox="1"/>
          <p:nvPr/>
        </p:nvSpPr>
        <p:spPr>
          <a:xfrm>
            <a:off x="914400" y="2123450"/>
            <a:ext cx="7620000" cy="390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2800"/>
              <a:buFont typeface="Times New Roman"/>
              <a:buNone/>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Two Independent Decisions:</a:t>
            </a:r>
            <a:endParaRPr sz="2600" dirty="0">
              <a:latin typeface="Amasis MT Pro Black" panose="02040A04050005020304" pitchFamily="18" charset="0"/>
            </a:endParaRPr>
          </a:p>
          <a:p>
            <a:pPr marL="971550" marR="0" lvl="1" indent="-514350" algn="l" rtl="0">
              <a:lnSpc>
                <a:spcPct val="100000"/>
              </a:lnSpc>
              <a:spcBef>
                <a:spcPts val="1400"/>
              </a:spcBef>
              <a:spcAft>
                <a:spcPts val="0"/>
              </a:spcAft>
              <a:buClr>
                <a:srgbClr val="5C4736"/>
              </a:buClr>
              <a:buSzPts val="2800"/>
              <a:buFont typeface="Times New Roman"/>
              <a:buAutoNum type="arabicPeriod"/>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Decide which team wins the round. Arguments are more important than presentation.</a:t>
            </a:r>
            <a:endParaRPr sz="2600" dirty="0">
              <a:latin typeface="Amasis MT Pro Black" panose="02040A04050005020304" pitchFamily="18" charset="0"/>
            </a:endParaRPr>
          </a:p>
          <a:p>
            <a:pPr marL="971550" marR="0" lvl="1" indent="-514350" algn="l" rtl="0">
              <a:lnSpc>
                <a:spcPct val="100000"/>
              </a:lnSpc>
              <a:spcBef>
                <a:spcPts val="1400"/>
              </a:spcBef>
              <a:spcAft>
                <a:spcPts val="0"/>
              </a:spcAft>
              <a:buClr>
                <a:srgbClr val="5C4736"/>
              </a:buClr>
              <a:buSzPts val="2800"/>
              <a:buFont typeface="Times New Roman"/>
              <a:buAutoNum type="arabicPeriod"/>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Reward individual presentation.</a:t>
            </a:r>
            <a:endParaRPr sz="2600" dirty="0">
              <a:latin typeface="Amasis MT Pro Black" panose="02040A04050005020304" pitchFamily="18" charset="0"/>
            </a:endParaRPr>
          </a:p>
          <a:p>
            <a:pPr marL="971550" marR="0" lvl="1" indent="-514350" algn="l" rtl="0">
              <a:lnSpc>
                <a:spcPct val="100000"/>
              </a:lnSpc>
              <a:spcBef>
                <a:spcPts val="1400"/>
              </a:spcBef>
              <a:spcAft>
                <a:spcPts val="0"/>
              </a:spcAft>
              <a:buClr>
                <a:srgbClr val="FBFBFB"/>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514350" marR="0" lvl="0" indent="-514350" algn="l" rtl="0">
              <a:lnSpc>
                <a:spcPct val="100000"/>
              </a:lnSpc>
              <a:spcBef>
                <a:spcPts val="1600"/>
              </a:spcBef>
              <a:spcAft>
                <a:spcPts val="0"/>
              </a:spcAft>
              <a:buClr>
                <a:srgbClr val="FBFBFB"/>
              </a:buClr>
              <a:buSzPts val="2800"/>
              <a:buFont typeface="Times New Roman"/>
              <a:buNone/>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Set aside personal bias/opinion.</a:t>
            </a:r>
            <a:endParaRPr sz="2600" dirty="0">
              <a:latin typeface="Amasis MT Pro Black" panose="02040A04050005020304" pitchFamily="18" charset="0"/>
            </a:endParaRPr>
          </a:p>
          <a:p>
            <a:pPr marL="514350" marR="0" lvl="0" indent="-514350" algn="l" rtl="0">
              <a:lnSpc>
                <a:spcPct val="100000"/>
              </a:lnSpc>
              <a:spcBef>
                <a:spcPts val="1400"/>
              </a:spcBef>
              <a:spcAft>
                <a:spcPts val="0"/>
              </a:spcAft>
              <a:buClr>
                <a:srgbClr val="FBFBFB"/>
              </a:buClr>
              <a:buSzPts val="2800"/>
              <a:buFont typeface="Arial"/>
              <a:buNone/>
            </a:pPr>
            <a:endParaRPr sz="2800" b="1" i="0" u="none" strike="noStrike" cap="none" dirty="0">
              <a:solidFill>
                <a:srgbClr val="3A2D2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56425" y="498975"/>
            <a:ext cx="86031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sz="4500" b="1" dirty="0">
                <a:solidFill>
                  <a:srgbClr val="A61C00"/>
                </a:solidFill>
                <a:latin typeface="Amasis MT Pro Black" panose="02040A04050005020304" pitchFamily="18" charset="0"/>
                <a:ea typeface="Cambria"/>
                <a:cs typeface="Cambria"/>
                <a:sym typeface="Cambria"/>
              </a:rPr>
              <a:t>Evaluating the Round</a:t>
            </a:r>
            <a:endParaRPr sz="4500" dirty="0">
              <a:latin typeface="Amasis MT Pro Black" panose="02040A04050005020304" pitchFamily="18" charset="0"/>
            </a:endParaRPr>
          </a:p>
        </p:txBody>
      </p:sp>
      <p:sp>
        <p:nvSpPr>
          <p:cNvPr id="302" name="Google Shape;302;p45"/>
          <p:cNvSpPr txBox="1">
            <a:spLocks noGrp="1"/>
          </p:cNvSpPr>
          <p:nvPr>
            <p:ph type="body" idx="1"/>
          </p:nvPr>
        </p:nvSpPr>
        <p:spPr>
          <a:xfrm>
            <a:off x="629275" y="1673950"/>
            <a:ext cx="8057400" cy="52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BFBFB"/>
              </a:buClr>
              <a:buSzPts val="2400"/>
              <a:buNone/>
            </a:pPr>
            <a:r>
              <a:rPr lang="en-US" sz="2100" dirty="0">
                <a:solidFill>
                  <a:srgbClr val="3A2D22"/>
                </a:solidFill>
                <a:latin typeface="Amasis MT Pro Black" panose="02040A04050005020304" pitchFamily="18" charset="0"/>
                <a:ea typeface="Times New Roman"/>
                <a:cs typeface="Times New Roman"/>
                <a:sym typeface="Times New Roman"/>
              </a:rPr>
              <a:t>The Affirmative team has the “burden of proof”. Did the Affirmative team...</a:t>
            </a:r>
            <a:endParaRPr sz="21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2400"/>
              <a:buNone/>
            </a:pPr>
            <a:endParaRPr sz="2100" dirty="0">
              <a:solidFill>
                <a:srgbClr val="3A2D22"/>
              </a:solidFill>
              <a:latin typeface="Amasis MT Pro Black" panose="02040A04050005020304" pitchFamily="18" charset="0"/>
              <a:ea typeface="Times New Roman"/>
              <a:cs typeface="Times New Roman"/>
              <a:sym typeface="Times New Roman"/>
            </a:endParaRPr>
          </a:p>
          <a:p>
            <a:pPr marL="342900" lvl="0" indent="-165100" algn="l" rtl="0">
              <a:lnSpc>
                <a:spcPct val="100000"/>
              </a:lnSpc>
              <a:spcBef>
                <a:spcPts val="560"/>
              </a:spcBef>
              <a:spcAft>
                <a:spcPts val="0"/>
              </a:spcAft>
              <a:buClr>
                <a:srgbClr val="5C4736"/>
              </a:buClr>
              <a:buSzPts val="2500"/>
              <a:buFont typeface="Arial"/>
              <a:buChar char="•"/>
            </a:pPr>
            <a:r>
              <a:rPr lang="en-US" sz="2100" dirty="0">
                <a:solidFill>
                  <a:srgbClr val="3A2D22"/>
                </a:solidFill>
                <a:latin typeface="Amasis MT Pro Black" panose="02040A04050005020304" pitchFamily="18" charset="0"/>
                <a:ea typeface="Times New Roman"/>
                <a:cs typeface="Times New Roman"/>
                <a:sym typeface="Times New Roman"/>
              </a:rPr>
              <a:t>Stay on topic? </a:t>
            </a:r>
            <a:r>
              <a:rPr lang="en-US" sz="2100" b="1" dirty="0">
                <a:solidFill>
                  <a:srgbClr val="3A2D22"/>
                </a:solidFill>
                <a:latin typeface="Amasis MT Pro Black" panose="02040A04050005020304" pitchFamily="18" charset="0"/>
                <a:ea typeface="Times New Roman"/>
                <a:cs typeface="Times New Roman"/>
                <a:sym typeface="Times New Roman"/>
              </a:rPr>
              <a:t>(topicality)</a:t>
            </a:r>
            <a:endParaRPr sz="2100" dirty="0">
              <a:latin typeface="Amasis MT Pro Black" panose="02040A04050005020304" pitchFamily="18" charset="0"/>
            </a:endParaRPr>
          </a:p>
          <a:p>
            <a:pPr marL="342900" lvl="0" indent="-165100" algn="l" rtl="0">
              <a:lnSpc>
                <a:spcPct val="100000"/>
              </a:lnSpc>
              <a:spcBef>
                <a:spcPts val="560"/>
              </a:spcBef>
              <a:spcAft>
                <a:spcPts val="0"/>
              </a:spcAft>
              <a:buClr>
                <a:srgbClr val="5C4736"/>
              </a:buClr>
              <a:buSzPts val="2500"/>
              <a:buFont typeface="Arial"/>
              <a:buChar char="•"/>
            </a:pPr>
            <a:r>
              <a:rPr lang="en-US" sz="2100" dirty="0">
                <a:solidFill>
                  <a:srgbClr val="3A2D22"/>
                </a:solidFill>
                <a:latin typeface="Amasis MT Pro Black" panose="02040A04050005020304" pitchFamily="18" charset="0"/>
                <a:ea typeface="Times New Roman"/>
                <a:cs typeface="Times New Roman"/>
                <a:sym typeface="Times New Roman"/>
              </a:rPr>
              <a:t>Provide a significant reason for change? </a:t>
            </a:r>
            <a:r>
              <a:rPr lang="en-US" sz="2100" b="1" dirty="0">
                <a:solidFill>
                  <a:srgbClr val="3A2D22"/>
                </a:solidFill>
                <a:latin typeface="Amasis MT Pro Black" panose="02040A04050005020304" pitchFamily="18" charset="0"/>
                <a:ea typeface="Times New Roman"/>
                <a:cs typeface="Times New Roman"/>
                <a:sym typeface="Times New Roman"/>
              </a:rPr>
              <a:t>(significance)</a:t>
            </a:r>
            <a:r>
              <a:rPr lang="en-US" sz="2100" dirty="0">
                <a:solidFill>
                  <a:srgbClr val="3A2D22"/>
                </a:solidFill>
                <a:latin typeface="Amasis MT Pro Black" panose="02040A04050005020304" pitchFamily="18" charset="0"/>
                <a:ea typeface="Times New Roman"/>
                <a:cs typeface="Times New Roman"/>
                <a:sym typeface="Times New Roman"/>
              </a:rPr>
              <a:t> </a:t>
            </a:r>
            <a:endParaRPr sz="2100" dirty="0">
              <a:latin typeface="Amasis MT Pro Black" panose="02040A04050005020304" pitchFamily="18" charset="0"/>
            </a:endParaRPr>
          </a:p>
          <a:p>
            <a:pPr marL="342900" lvl="0" indent="-165100" algn="l" rtl="0">
              <a:lnSpc>
                <a:spcPct val="100000"/>
              </a:lnSpc>
              <a:spcBef>
                <a:spcPts val="560"/>
              </a:spcBef>
              <a:spcAft>
                <a:spcPts val="0"/>
              </a:spcAft>
              <a:buClr>
                <a:srgbClr val="5C4736"/>
              </a:buClr>
              <a:buSzPts val="2500"/>
              <a:buFont typeface="Arial"/>
              <a:buChar char="•"/>
            </a:pPr>
            <a:r>
              <a:rPr lang="en-US" sz="2100" dirty="0">
                <a:solidFill>
                  <a:srgbClr val="3A2D22"/>
                </a:solidFill>
                <a:latin typeface="Amasis MT Pro Black" panose="02040A04050005020304" pitchFamily="18" charset="0"/>
                <a:ea typeface="Times New Roman"/>
                <a:cs typeface="Times New Roman"/>
                <a:sym typeface="Times New Roman"/>
              </a:rPr>
              <a:t>Propose a solution that doesn’t currently exist? </a:t>
            </a:r>
            <a:r>
              <a:rPr lang="en-US" sz="2100" b="1" dirty="0">
                <a:solidFill>
                  <a:srgbClr val="3A2D22"/>
                </a:solidFill>
                <a:latin typeface="Amasis MT Pro Black" panose="02040A04050005020304" pitchFamily="18" charset="0"/>
                <a:ea typeface="Times New Roman"/>
                <a:cs typeface="Times New Roman"/>
                <a:sym typeface="Times New Roman"/>
              </a:rPr>
              <a:t>(inherency)</a:t>
            </a:r>
            <a:endParaRPr sz="2100" dirty="0">
              <a:latin typeface="Amasis MT Pro Black" panose="02040A04050005020304" pitchFamily="18" charset="0"/>
            </a:endParaRPr>
          </a:p>
          <a:p>
            <a:pPr marL="342900" lvl="0" indent="-165100" algn="l" rtl="0">
              <a:lnSpc>
                <a:spcPct val="100000"/>
              </a:lnSpc>
              <a:spcBef>
                <a:spcPts val="560"/>
              </a:spcBef>
              <a:spcAft>
                <a:spcPts val="0"/>
              </a:spcAft>
              <a:buClr>
                <a:srgbClr val="5C4736"/>
              </a:buClr>
              <a:buSzPts val="2500"/>
              <a:buFont typeface="Arial"/>
              <a:buChar char="•"/>
            </a:pPr>
            <a:r>
              <a:rPr lang="en-US" sz="2100" dirty="0">
                <a:solidFill>
                  <a:srgbClr val="3A2D22"/>
                </a:solidFill>
                <a:latin typeface="Amasis MT Pro Black" panose="02040A04050005020304" pitchFamily="18" charset="0"/>
                <a:ea typeface="Times New Roman"/>
                <a:cs typeface="Times New Roman"/>
                <a:sym typeface="Times New Roman"/>
              </a:rPr>
              <a:t>Present a plan that will work? </a:t>
            </a:r>
            <a:r>
              <a:rPr lang="en-US" sz="2100" b="1" dirty="0">
                <a:solidFill>
                  <a:srgbClr val="3A2D22"/>
                </a:solidFill>
                <a:latin typeface="Amasis MT Pro Black" panose="02040A04050005020304" pitchFamily="18" charset="0"/>
                <a:ea typeface="Times New Roman"/>
                <a:cs typeface="Times New Roman"/>
                <a:sym typeface="Times New Roman"/>
              </a:rPr>
              <a:t>(solvency)</a:t>
            </a:r>
            <a:endParaRPr sz="2100" dirty="0">
              <a:latin typeface="Amasis MT Pro Black" panose="02040A04050005020304" pitchFamily="18" charset="0"/>
            </a:endParaRPr>
          </a:p>
          <a:p>
            <a:pPr marL="342900" lvl="0" indent="-165100" algn="l" rtl="0">
              <a:lnSpc>
                <a:spcPct val="100000"/>
              </a:lnSpc>
              <a:spcBef>
                <a:spcPts val="560"/>
              </a:spcBef>
              <a:spcAft>
                <a:spcPts val="0"/>
              </a:spcAft>
              <a:buClr>
                <a:srgbClr val="5C4736"/>
              </a:buClr>
              <a:buSzPts val="2500"/>
              <a:buFont typeface="Arial"/>
              <a:buChar char="•"/>
            </a:pPr>
            <a:r>
              <a:rPr lang="en-US" sz="2100" dirty="0">
                <a:solidFill>
                  <a:srgbClr val="3A2D22"/>
                </a:solidFill>
                <a:latin typeface="Amasis MT Pro Black" panose="02040A04050005020304" pitchFamily="18" charset="0"/>
                <a:ea typeface="Times New Roman"/>
                <a:cs typeface="Times New Roman"/>
                <a:sym typeface="Times New Roman"/>
              </a:rPr>
              <a:t>Show that the advantages outweigh the disadvantages?</a:t>
            </a:r>
            <a:endParaRPr sz="2100" dirty="0">
              <a:latin typeface="Amasis MT Pro Black" panose="02040A04050005020304" pitchFamily="18" charset="0"/>
            </a:endParaRPr>
          </a:p>
          <a:p>
            <a:pPr marL="0" lvl="0" indent="0" algn="l" rtl="0">
              <a:lnSpc>
                <a:spcPct val="100000"/>
              </a:lnSpc>
              <a:spcBef>
                <a:spcPts val="560"/>
              </a:spcBef>
              <a:spcAft>
                <a:spcPts val="0"/>
              </a:spcAft>
              <a:buClr>
                <a:srgbClr val="FBFBFB"/>
              </a:buClr>
              <a:buSzPts val="1800"/>
              <a:buNone/>
            </a:pPr>
            <a:endParaRPr sz="21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100000"/>
              </a:lnSpc>
              <a:spcBef>
                <a:spcPts val="560"/>
              </a:spcBef>
              <a:spcAft>
                <a:spcPts val="0"/>
              </a:spcAft>
              <a:buClr>
                <a:srgbClr val="FBFBFB"/>
              </a:buClr>
              <a:buSzPts val="2400"/>
              <a:buNone/>
            </a:pPr>
            <a:r>
              <a:rPr lang="en-US" sz="2100" dirty="0">
                <a:solidFill>
                  <a:srgbClr val="3A2D22"/>
                </a:solidFill>
                <a:latin typeface="Amasis MT Pro Black" panose="02040A04050005020304" pitchFamily="18" charset="0"/>
                <a:ea typeface="Times New Roman"/>
                <a:cs typeface="Times New Roman"/>
                <a:sym typeface="Times New Roman"/>
              </a:rPr>
              <a:t>The Negative team may persuade you that the Affirmative team does not fulfill one or more of the above burdens.</a:t>
            </a:r>
            <a:endParaRPr sz="2100" dirty="0">
              <a:latin typeface="Amasis MT Pro Black" panose="02040A04050005020304" pitchFamily="18" charset="0"/>
            </a:endParaRPr>
          </a:p>
          <a:p>
            <a:pPr marL="342900" lvl="0" indent="-165100" algn="l" rtl="0">
              <a:lnSpc>
                <a:spcPct val="100000"/>
              </a:lnSpc>
              <a:spcBef>
                <a:spcPts val="0"/>
              </a:spcBef>
              <a:spcAft>
                <a:spcPts val="0"/>
              </a:spcAft>
              <a:buClr>
                <a:srgbClr val="FBFBFB"/>
              </a:buClr>
              <a:buSzPts val="2400"/>
              <a:buNone/>
            </a:pPr>
            <a:endParaRPr dirty="0">
              <a:solidFill>
                <a:srgbClr val="3A2D22"/>
              </a:solidFill>
              <a:latin typeface="Times New Roman"/>
              <a:ea typeface="Times New Roman"/>
              <a:cs typeface="Times New Roman"/>
              <a:sym typeface="Times New Roman"/>
            </a:endParaRPr>
          </a:p>
          <a:p>
            <a:pPr marL="342900" lvl="0" indent="-165100" algn="l" rtl="0">
              <a:lnSpc>
                <a:spcPct val="100000"/>
              </a:lnSpc>
              <a:spcBef>
                <a:spcPts val="0"/>
              </a:spcBef>
              <a:spcAft>
                <a:spcPts val="0"/>
              </a:spcAft>
              <a:buClr>
                <a:srgbClr val="FBFBFB"/>
              </a:buClr>
              <a:buSzPts val="2400"/>
              <a:buNone/>
            </a:pPr>
            <a:endParaRPr dirty="0">
              <a:solidFill>
                <a:srgbClr val="3A2D22"/>
              </a:solidFill>
              <a:latin typeface="Times New Roman"/>
              <a:ea typeface="Times New Roman"/>
              <a:cs typeface="Times New Roman"/>
              <a:sym typeface="Times New Roman"/>
            </a:endParaRPr>
          </a:p>
          <a:p>
            <a:pPr marL="342900" lvl="0" indent="-165100" algn="l" rtl="0">
              <a:lnSpc>
                <a:spcPct val="100000"/>
              </a:lnSpc>
              <a:spcBef>
                <a:spcPts val="0"/>
              </a:spcBef>
              <a:spcAft>
                <a:spcPts val="0"/>
              </a:spcAft>
              <a:buClr>
                <a:srgbClr val="FBFBFB"/>
              </a:buClr>
              <a:buSzPts val="2400"/>
              <a:buNone/>
            </a:pPr>
            <a:endParaRPr dirty="0">
              <a:solidFill>
                <a:srgbClr val="3A2D22"/>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latin typeface="Amasis MT Pro Black" panose="02040A04050005020304" pitchFamily="18" charset="0"/>
                <a:ea typeface="Cambria"/>
                <a:cs typeface="Cambria"/>
                <a:sym typeface="Cambria"/>
              </a:rPr>
              <a:t>The Student Ballot</a:t>
            </a:r>
            <a:endParaRPr sz="4500" dirty="0">
              <a:latin typeface="Amasis MT Pro Black" panose="02040A04050005020304" pitchFamily="18" charset="0"/>
            </a:endParaRPr>
          </a:p>
        </p:txBody>
      </p:sp>
      <p:sp>
        <p:nvSpPr>
          <p:cNvPr id="309" name="Google Shape;309;p46"/>
          <p:cNvSpPr txBox="1"/>
          <p:nvPr/>
        </p:nvSpPr>
        <p:spPr>
          <a:xfrm>
            <a:off x="4795934" y="1905000"/>
            <a:ext cx="4119465" cy="50463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2400"/>
              <a:buFont typeface="Arial"/>
              <a:buNone/>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Vote Affirmative or Negative</a:t>
            </a:r>
            <a:endParaRPr sz="2200" dirty="0">
              <a:latin typeface="Amasis MT Pro Black" panose="02040A04050005020304" pitchFamily="18" charset="0"/>
            </a:endParaRPr>
          </a:p>
          <a:p>
            <a:pPr marL="342900" marR="0" lvl="0" indent="-190500" algn="l" rtl="0">
              <a:lnSpc>
                <a:spcPct val="100000"/>
              </a:lnSpc>
              <a:spcBef>
                <a:spcPts val="0"/>
              </a:spcBef>
              <a:spcAft>
                <a:spcPts val="0"/>
              </a:spcAft>
              <a:buClr>
                <a:srgbClr val="5C4736"/>
              </a:buClr>
              <a:buSzPts val="2400"/>
              <a:buFont typeface="Arial"/>
              <a:buNone/>
            </a:pPr>
            <a:endParaRPr sz="22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393700" algn="l" rtl="0">
              <a:lnSpc>
                <a:spcPct val="100000"/>
              </a:lnSpc>
              <a:spcBef>
                <a:spcPts val="0"/>
              </a:spcBef>
              <a:spcAft>
                <a:spcPts val="0"/>
              </a:spcAft>
              <a:buClr>
                <a:srgbClr val="5C4736"/>
              </a:buClr>
              <a:buSzPts val="2400"/>
              <a:buFont typeface="Arial"/>
              <a:buChar char="•"/>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Double Loss is disciplinary.</a:t>
            </a:r>
            <a:r>
              <a:rPr lang="en-US" sz="2200" b="1" i="0" u="sng" strike="noStrike" cap="none" dirty="0">
                <a:solidFill>
                  <a:srgbClr val="3A2D22"/>
                </a:solidFill>
                <a:latin typeface="Amasis MT Pro Black" panose="02040A04050005020304" pitchFamily="18" charset="0"/>
                <a:ea typeface="Times New Roman"/>
                <a:cs typeface="Times New Roman"/>
                <a:sym typeface="Times New Roman"/>
              </a:rPr>
              <a:t> </a:t>
            </a:r>
            <a:endParaRPr sz="2200" dirty="0">
              <a:latin typeface="Amasis MT Pro Black" panose="02040A04050005020304" pitchFamily="18" charset="0"/>
            </a:endParaRPr>
          </a:p>
          <a:p>
            <a:pPr marL="457200" marR="0" lvl="0" indent="-393700" algn="l" rtl="0">
              <a:lnSpc>
                <a:spcPct val="100000"/>
              </a:lnSpc>
              <a:spcBef>
                <a:spcPts val="480"/>
              </a:spcBef>
              <a:spcAft>
                <a:spcPts val="0"/>
              </a:spcAft>
              <a:buClr>
                <a:srgbClr val="5C4736"/>
              </a:buClr>
              <a:buSzPts val="2400"/>
              <a:buFont typeface="Arial"/>
              <a:buChar char="•"/>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Lower points may win the round.</a:t>
            </a:r>
            <a:endParaRPr sz="2200" dirty="0">
              <a:latin typeface="Amasis MT Pro Black" panose="02040A04050005020304" pitchFamily="18" charset="0"/>
            </a:endParaRPr>
          </a:p>
          <a:p>
            <a:pPr marL="342900" marR="0" lvl="0" indent="-190500" algn="l" rtl="0">
              <a:lnSpc>
                <a:spcPct val="100000"/>
              </a:lnSpc>
              <a:spcBef>
                <a:spcPts val="0"/>
              </a:spcBef>
              <a:spcAft>
                <a:spcPts val="0"/>
              </a:spcAft>
              <a:buClr>
                <a:srgbClr val="5C4736"/>
              </a:buClr>
              <a:buSzPts val="2400"/>
              <a:buFont typeface="Arial"/>
              <a:buNone/>
            </a:pPr>
            <a:endParaRPr sz="2200" b="1" i="0" u="sng" strike="noStrike" cap="none" dirty="0">
              <a:solidFill>
                <a:srgbClr val="3A2D22"/>
              </a:solidFill>
              <a:latin typeface="Amasis MT Pro Black" panose="02040A04050005020304" pitchFamily="18" charset="0"/>
              <a:ea typeface="Times New Roman"/>
              <a:cs typeface="Times New Roman"/>
              <a:sym typeface="Times New Roman"/>
            </a:endParaRPr>
          </a:p>
          <a:p>
            <a:pPr marL="0" marR="0" lvl="0" indent="0" algn="l" rtl="0">
              <a:lnSpc>
                <a:spcPct val="100000"/>
              </a:lnSpc>
              <a:spcBef>
                <a:spcPts val="0"/>
              </a:spcBef>
              <a:spcAft>
                <a:spcPts val="0"/>
              </a:spcAft>
              <a:buClr>
                <a:srgbClr val="5C4736"/>
              </a:buClr>
              <a:buSzPts val="2400"/>
              <a:buFont typeface="Times New Roman"/>
              <a:buNone/>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Evaluate the Debaters</a:t>
            </a:r>
            <a:endParaRPr sz="2200" dirty="0">
              <a:latin typeface="Amasis MT Pro Black" panose="02040A04050005020304" pitchFamily="18" charset="0"/>
            </a:endParaRPr>
          </a:p>
          <a:p>
            <a:pPr marL="342900" marR="0" lvl="0" indent="-190500" algn="l" rtl="0">
              <a:lnSpc>
                <a:spcPct val="100000"/>
              </a:lnSpc>
              <a:spcBef>
                <a:spcPts val="0"/>
              </a:spcBef>
              <a:spcAft>
                <a:spcPts val="0"/>
              </a:spcAft>
              <a:buClr>
                <a:srgbClr val="5C4736"/>
              </a:buClr>
              <a:buSzPts val="2400"/>
              <a:buFont typeface="Arial"/>
              <a:buNone/>
            </a:pPr>
            <a:endParaRPr sz="22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342900" algn="l" rtl="0">
              <a:lnSpc>
                <a:spcPct val="100000"/>
              </a:lnSpc>
              <a:spcBef>
                <a:spcPts val="0"/>
              </a:spcBef>
              <a:spcAft>
                <a:spcPts val="0"/>
              </a:spcAft>
              <a:buClr>
                <a:srgbClr val="5C4736"/>
              </a:buClr>
              <a:buSzPts val="2400"/>
              <a:buFont typeface="Arial"/>
              <a:buChar char="•"/>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Write comments.</a:t>
            </a:r>
            <a:endParaRPr sz="2200" dirty="0">
              <a:latin typeface="Amasis MT Pro Black" panose="02040A04050005020304" pitchFamily="18" charset="0"/>
            </a:endParaRPr>
          </a:p>
          <a:p>
            <a:pPr marL="457200" marR="0" lvl="0" indent="-342900" algn="l" rtl="0">
              <a:lnSpc>
                <a:spcPct val="100000"/>
              </a:lnSpc>
              <a:spcBef>
                <a:spcPts val="0"/>
              </a:spcBef>
              <a:spcAft>
                <a:spcPts val="0"/>
              </a:spcAft>
              <a:buClr>
                <a:srgbClr val="5C4736"/>
              </a:buClr>
              <a:buSzPts val="2400"/>
              <a:buFont typeface="Arial"/>
              <a:buChar char="•"/>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Circle and total the points.</a:t>
            </a:r>
            <a:endParaRPr sz="2200" dirty="0">
              <a:latin typeface="Amasis MT Pro Black" panose="02040A04050005020304" pitchFamily="18" charset="0"/>
            </a:endParaRPr>
          </a:p>
          <a:p>
            <a:pPr marL="457200" marR="0" lvl="0" indent="-342900" algn="l" rtl="0">
              <a:lnSpc>
                <a:spcPct val="100000"/>
              </a:lnSpc>
              <a:spcBef>
                <a:spcPts val="0"/>
              </a:spcBef>
              <a:spcAft>
                <a:spcPts val="0"/>
              </a:spcAft>
              <a:buClr>
                <a:srgbClr val="5C4736"/>
              </a:buClr>
              <a:buSzPts val="2400"/>
              <a:buFont typeface="Arial"/>
              <a:buChar char="•"/>
            </a:pPr>
            <a:r>
              <a:rPr lang="en-US" sz="2200" b="1" i="0" u="none" strike="noStrike" cap="none" dirty="0">
                <a:solidFill>
                  <a:srgbClr val="3A2D22"/>
                </a:solidFill>
                <a:latin typeface="Amasis MT Pro Black" panose="02040A04050005020304" pitchFamily="18" charset="0"/>
                <a:ea typeface="Times New Roman"/>
                <a:cs typeface="Times New Roman"/>
                <a:sym typeface="Times New Roman"/>
              </a:rPr>
              <a:t>Rank debaters.</a:t>
            </a:r>
            <a:endParaRPr sz="2200" dirty="0">
              <a:latin typeface="Amasis MT Pro Black" panose="02040A04050005020304" pitchFamily="18" charset="0"/>
            </a:endParaRPr>
          </a:p>
          <a:p>
            <a:pPr marL="0" marR="0" lvl="0" indent="0" algn="l" rtl="0">
              <a:lnSpc>
                <a:spcPct val="100000"/>
              </a:lnSpc>
              <a:spcBef>
                <a:spcPts val="1400"/>
              </a:spcBef>
              <a:spcAft>
                <a:spcPts val="0"/>
              </a:spcAft>
              <a:buClr>
                <a:srgbClr val="FBFBFB"/>
              </a:buClr>
              <a:buSzPts val="2400"/>
              <a:buFont typeface="Arial"/>
              <a:buNone/>
            </a:pPr>
            <a:endParaRPr sz="2400" b="1" i="0" u="none" strike="noStrike" cap="none" dirty="0">
              <a:solidFill>
                <a:srgbClr val="3A2D22"/>
              </a:solidFill>
              <a:latin typeface="Times New Roman"/>
              <a:ea typeface="Times New Roman"/>
              <a:cs typeface="Times New Roman"/>
              <a:sym typeface="Times New Roman"/>
            </a:endParaRPr>
          </a:p>
          <a:p>
            <a:pPr marL="0" marR="0" lvl="0" indent="0" algn="l" rtl="0">
              <a:lnSpc>
                <a:spcPct val="100000"/>
              </a:lnSpc>
              <a:spcBef>
                <a:spcPts val="2400"/>
              </a:spcBef>
              <a:spcAft>
                <a:spcPts val="0"/>
              </a:spcAft>
              <a:buClr>
                <a:srgbClr val="FBFBFB"/>
              </a:buClr>
              <a:buSzPts val="2800"/>
              <a:buFont typeface="Arial"/>
              <a:buNone/>
            </a:pPr>
            <a:endParaRPr sz="2800" b="0" i="0" u="none" strike="noStrike" cap="none" dirty="0">
              <a:solidFill>
                <a:srgbClr val="3A2D22"/>
              </a:solidFill>
              <a:latin typeface="Times New Roman"/>
              <a:ea typeface="Times New Roman"/>
              <a:cs typeface="Times New Roman"/>
              <a:sym typeface="Times New Roman"/>
            </a:endParaRPr>
          </a:p>
        </p:txBody>
      </p:sp>
      <p:pic>
        <p:nvPicPr>
          <p:cNvPr id="3" name="Picture 2" descr="Diagram&#10;&#10;Description automatically generated">
            <a:extLst>
              <a:ext uri="{FF2B5EF4-FFF2-40B4-BE49-F238E27FC236}">
                <a16:creationId xmlns:a16="http://schemas.microsoft.com/office/drawing/2014/main" id="{55B94A40-7A0A-D5AF-C5B6-5EB015ECAE43}"/>
              </a:ext>
            </a:extLst>
          </p:cNvPr>
          <p:cNvPicPr>
            <a:picLocks noChangeAspect="1"/>
          </p:cNvPicPr>
          <p:nvPr/>
        </p:nvPicPr>
        <p:blipFill>
          <a:blip r:embed="rId3"/>
          <a:stretch>
            <a:fillRect/>
          </a:stretch>
        </p:blipFill>
        <p:spPr>
          <a:xfrm>
            <a:off x="228599" y="1699726"/>
            <a:ext cx="4240763"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2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356425" y="3465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000"/>
              <a:buNone/>
            </a:pPr>
            <a:r>
              <a:rPr lang="en-US" sz="4500" b="1" i="0" u="none" strike="noStrike" cap="none" dirty="0">
                <a:latin typeface="Amasis MT Pro Black" panose="02040A04050005020304" pitchFamily="18" charset="0"/>
                <a:ea typeface="Cambria"/>
                <a:cs typeface="Cambria"/>
                <a:sym typeface="Cambria"/>
              </a:rPr>
              <a:t>Individual Points/Rank</a:t>
            </a:r>
            <a:endParaRPr sz="4500" dirty="0">
              <a:latin typeface="Amasis MT Pro Black" panose="02040A04050005020304" pitchFamily="18" charset="0"/>
            </a:endParaRPr>
          </a:p>
        </p:txBody>
      </p:sp>
      <p:sp>
        <p:nvSpPr>
          <p:cNvPr id="317" name="Google Shape;317;p47"/>
          <p:cNvSpPr txBox="1">
            <a:spLocks noGrp="1"/>
          </p:cNvSpPr>
          <p:nvPr>
            <p:ph type="body" idx="1"/>
          </p:nvPr>
        </p:nvSpPr>
        <p:spPr>
          <a:xfrm>
            <a:off x="4782946" y="1672500"/>
            <a:ext cx="4176600" cy="434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2400"/>
              <a:buNone/>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Total Points</a:t>
            </a:r>
            <a:endParaRPr sz="2000" dirty="0">
              <a:latin typeface="Amasis MT Pro Black" panose="02040A04050005020304" pitchFamily="18" charset="0"/>
            </a:endParaRPr>
          </a:p>
          <a:p>
            <a:pPr marL="457200" marR="0" lvl="0" indent="-342900" algn="l" rtl="0">
              <a:lnSpc>
                <a:spcPct val="100000"/>
              </a:lnSpc>
              <a:spcBef>
                <a:spcPts val="480"/>
              </a:spcBef>
              <a:spcAft>
                <a:spcPts val="0"/>
              </a:spcAft>
              <a:buClr>
                <a:srgbClr val="5C4736"/>
              </a:buClr>
              <a:buSzPts val="2400"/>
              <a:buFont typeface="Arial"/>
              <a:buChar char="•"/>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1 = poor…5 = excellent.</a:t>
            </a:r>
            <a:endParaRPr sz="2000" dirty="0">
              <a:latin typeface="Amasis MT Pro Black" panose="02040A04050005020304" pitchFamily="18" charset="0"/>
            </a:endParaRPr>
          </a:p>
          <a:p>
            <a:pPr marL="457200" marR="0" lvl="0" indent="-342900" algn="l" rtl="0">
              <a:lnSpc>
                <a:spcPct val="100000"/>
              </a:lnSpc>
              <a:spcBef>
                <a:spcPts val="480"/>
              </a:spcBef>
              <a:spcAft>
                <a:spcPts val="0"/>
              </a:spcAft>
              <a:buClr>
                <a:srgbClr val="5C4736"/>
              </a:buClr>
              <a:buSzPts val="2400"/>
              <a:buFont typeface="Arial"/>
              <a:buChar char="•"/>
            </a:pPr>
            <a:r>
              <a:rPr lang="en-US" sz="2000" dirty="0">
                <a:solidFill>
                  <a:srgbClr val="3A2D22"/>
                </a:solidFill>
                <a:latin typeface="Amasis MT Pro Black" panose="02040A04050005020304" pitchFamily="18" charset="0"/>
                <a:ea typeface="Times New Roman"/>
                <a:cs typeface="Times New Roman"/>
                <a:sym typeface="Times New Roman"/>
              </a:rPr>
              <a:t>P</a:t>
            </a: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oints may be tied, </a:t>
            </a:r>
            <a:r>
              <a:rPr lang="en-US" sz="2000" dirty="0">
                <a:solidFill>
                  <a:srgbClr val="3A2D22"/>
                </a:solidFill>
                <a:latin typeface="Amasis MT Pro Black" panose="02040A04050005020304" pitchFamily="18" charset="0"/>
                <a:ea typeface="Times New Roman"/>
                <a:cs typeface="Times New Roman"/>
                <a:sym typeface="Times New Roman"/>
              </a:rPr>
              <a:t>ties are broken </a:t>
            </a: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with rank.</a:t>
            </a:r>
            <a:endParaRPr sz="2000" dirty="0">
              <a:latin typeface="Amasis MT Pro Black" panose="02040A04050005020304" pitchFamily="18" charset="0"/>
            </a:endParaRPr>
          </a:p>
          <a:p>
            <a:pPr marL="457200" marR="0" lvl="0" indent="-342900" algn="l" rtl="0">
              <a:lnSpc>
                <a:spcPct val="100000"/>
              </a:lnSpc>
              <a:spcBef>
                <a:spcPts val="480"/>
              </a:spcBef>
              <a:spcAft>
                <a:spcPts val="0"/>
              </a:spcAft>
              <a:buClr>
                <a:srgbClr val="5C4736"/>
              </a:buClr>
              <a:buSzPts val="2400"/>
              <a:buFont typeface="Arial"/>
              <a:buChar char="•"/>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Lower points may win the round.</a:t>
            </a:r>
            <a:endParaRPr sz="2000" dirty="0">
              <a:latin typeface="Amasis MT Pro Black" panose="02040A04050005020304" pitchFamily="18" charset="0"/>
            </a:endParaRPr>
          </a:p>
          <a:p>
            <a:pPr marL="0" marR="0" lvl="0" indent="0" algn="l" rtl="0">
              <a:lnSpc>
                <a:spcPct val="100000"/>
              </a:lnSpc>
              <a:spcBef>
                <a:spcPts val="480"/>
              </a:spcBef>
              <a:spcAft>
                <a:spcPts val="0"/>
              </a:spcAft>
              <a:buClr>
                <a:srgbClr val="FBFBFB"/>
              </a:buClr>
              <a:buSzPts val="2400"/>
              <a:buNone/>
            </a:pPr>
            <a:endParaRPr sz="2000" dirty="0">
              <a:solidFill>
                <a:srgbClr val="3A2D22"/>
              </a:solidFill>
              <a:latin typeface="Amasis MT Pro Black" panose="02040A04050005020304" pitchFamily="18" charset="0"/>
              <a:ea typeface="Times New Roman"/>
              <a:cs typeface="Times New Roman"/>
              <a:sym typeface="Times New Roman"/>
            </a:endParaRPr>
          </a:p>
          <a:p>
            <a:pPr marL="0" marR="0" lvl="0" indent="0" algn="l" rtl="0">
              <a:lnSpc>
                <a:spcPct val="100000"/>
              </a:lnSpc>
              <a:spcBef>
                <a:spcPts val="480"/>
              </a:spcBef>
              <a:spcAft>
                <a:spcPts val="0"/>
              </a:spcAft>
              <a:buClr>
                <a:srgbClr val="FBFBFB"/>
              </a:buClr>
              <a:buSzPts val="2400"/>
              <a:buNone/>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Rank </a:t>
            </a:r>
            <a:endParaRPr sz="2000" dirty="0">
              <a:latin typeface="Amasis MT Pro Black" panose="02040A04050005020304" pitchFamily="18" charset="0"/>
            </a:endParaRPr>
          </a:p>
          <a:p>
            <a:pPr marL="457200" marR="0" lvl="0" indent="-342900" algn="l" rtl="0">
              <a:lnSpc>
                <a:spcPct val="100000"/>
              </a:lnSpc>
              <a:spcBef>
                <a:spcPts val="400"/>
              </a:spcBef>
              <a:spcAft>
                <a:spcPts val="0"/>
              </a:spcAft>
              <a:buClr>
                <a:srgbClr val="5C4736"/>
              </a:buClr>
              <a:buSzPts val="2400"/>
              <a:buFont typeface="Arial"/>
              <a:buChar char="•"/>
            </a:pPr>
            <a:r>
              <a:rPr lang="en-US" sz="2000" i="0" u="none" strike="noStrike" cap="none" dirty="0">
                <a:solidFill>
                  <a:srgbClr val="3A2D22"/>
                </a:solidFill>
                <a:latin typeface="Amasis MT Pro Black" panose="02040A04050005020304" pitchFamily="18" charset="0"/>
                <a:ea typeface="Times New Roman"/>
                <a:cs typeface="Times New Roman"/>
                <a:sym typeface="Times New Roman"/>
              </a:rPr>
              <a:t>Rank</a:t>
            </a:r>
            <a:r>
              <a:rPr lang="en-US" sz="2000" dirty="0">
                <a:solidFill>
                  <a:srgbClr val="3A2D22"/>
                </a:solidFill>
                <a:latin typeface="Amasis MT Pro Black" panose="02040A04050005020304" pitchFamily="18" charset="0"/>
                <a:ea typeface="Times New Roman"/>
                <a:cs typeface="Times New Roman"/>
                <a:sym typeface="Times New Roman"/>
              </a:rPr>
              <a:t> debaters sequentially by points (most points = 1st, least points = 4th).</a:t>
            </a:r>
            <a:endParaRPr sz="2000" dirty="0">
              <a:latin typeface="Amasis MT Pro Black" panose="02040A04050005020304" pitchFamily="18" charset="0"/>
            </a:endParaRPr>
          </a:p>
          <a:p>
            <a:pPr marL="342900" marR="0" lvl="0" indent="-342900" algn="l" rtl="0">
              <a:lnSpc>
                <a:spcPct val="100000"/>
              </a:lnSpc>
              <a:spcBef>
                <a:spcPts val="480"/>
              </a:spcBef>
              <a:spcAft>
                <a:spcPts val="0"/>
              </a:spcAft>
              <a:buClr>
                <a:srgbClr val="FBFBFB"/>
              </a:buClr>
              <a:buSzPts val="2400"/>
              <a:buFont typeface="Noto Sans Symbols"/>
              <a:buNone/>
            </a:pPr>
            <a:endParaRPr sz="2400" b="0" i="0" u="none" strike="noStrike" cap="none" dirty="0">
              <a:solidFill>
                <a:srgbClr val="3A2D22"/>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FBFBFB"/>
              </a:buClr>
              <a:buSzPts val="2800"/>
              <a:buFont typeface="Noto Sans Symbols"/>
              <a:buNone/>
            </a:pPr>
            <a:endParaRPr sz="2800" b="0" i="0" u="none" strike="noStrike" cap="none" dirty="0">
              <a:solidFill>
                <a:srgbClr val="3A2D22"/>
              </a:solidFill>
              <a:latin typeface="Times New Roman"/>
              <a:ea typeface="Times New Roman"/>
              <a:cs typeface="Times New Roman"/>
              <a:sym typeface="Times New Roman"/>
            </a:endParaRPr>
          </a:p>
        </p:txBody>
      </p:sp>
      <p:pic>
        <p:nvPicPr>
          <p:cNvPr id="3" name="Picture 2" descr="Diagram&#10;&#10;Description automatically generated with medium confidence">
            <a:extLst>
              <a:ext uri="{FF2B5EF4-FFF2-40B4-BE49-F238E27FC236}">
                <a16:creationId xmlns:a16="http://schemas.microsoft.com/office/drawing/2014/main" id="{6DEBEC69-BA2D-9443-A11C-469D52871133}"/>
              </a:ext>
            </a:extLst>
          </p:cNvPr>
          <p:cNvPicPr>
            <a:picLocks noChangeAspect="1"/>
          </p:cNvPicPr>
          <p:nvPr/>
        </p:nvPicPr>
        <p:blipFill>
          <a:blip r:embed="rId3"/>
          <a:stretch>
            <a:fillRect/>
          </a:stretch>
        </p:blipFill>
        <p:spPr>
          <a:xfrm>
            <a:off x="356425" y="1966586"/>
            <a:ext cx="4308621" cy="416681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b="1" i="0" u="none" strike="noStrike" cap="none" dirty="0">
                <a:latin typeface="Cambria"/>
                <a:ea typeface="Cambria"/>
                <a:cs typeface="Cambria"/>
                <a:sym typeface="Cambria"/>
              </a:rPr>
              <a:t>The Speed Ballot</a:t>
            </a:r>
            <a:endParaRPr dirty="0"/>
          </a:p>
        </p:txBody>
      </p:sp>
      <p:sp>
        <p:nvSpPr>
          <p:cNvPr id="325" name="Google Shape;325;p48"/>
          <p:cNvSpPr txBox="1"/>
          <p:nvPr/>
        </p:nvSpPr>
        <p:spPr>
          <a:xfrm>
            <a:off x="4380450" y="1752600"/>
            <a:ext cx="4763700" cy="4401300"/>
          </a:xfrm>
          <a:prstGeom prst="rect">
            <a:avLst/>
          </a:prstGeom>
          <a:noFill/>
          <a:ln>
            <a:noFill/>
          </a:ln>
        </p:spPr>
        <p:txBody>
          <a:bodyPr spcFirstLastPara="1" wrap="square" lIns="91425" tIns="45700" rIns="91425" bIns="45700" anchor="t" anchorCtr="0">
            <a:noAutofit/>
          </a:bodyPr>
          <a:lstStyle/>
          <a:p>
            <a:pPr marL="520700" marR="0" lvl="0" indent="-457200" algn="l" rtl="0">
              <a:lnSpc>
                <a:spcPct val="100000"/>
              </a:lnSpc>
              <a:spcBef>
                <a:spcPts val="0"/>
              </a:spcBef>
              <a:spcAft>
                <a:spcPts val="0"/>
              </a:spcAft>
              <a:buClr>
                <a:srgbClr val="5C4736"/>
              </a:buClr>
              <a:buSzPts val="2800"/>
              <a:buFont typeface="Arial"/>
              <a:buChar char="•"/>
            </a:pPr>
            <a:r>
              <a:rPr lang="en-US" sz="2500" b="1" i="0" u="none" strike="noStrike" cap="none" dirty="0">
                <a:solidFill>
                  <a:srgbClr val="3A2D22"/>
                </a:solidFill>
                <a:latin typeface="Amasis MT Pro Black" panose="02040A04050005020304" pitchFamily="18" charset="0"/>
                <a:ea typeface="Times New Roman"/>
                <a:cs typeface="Times New Roman"/>
                <a:sym typeface="Times New Roman"/>
              </a:rPr>
              <a:t>Only pertinent information needed for tabulation.</a:t>
            </a:r>
            <a:endParaRPr sz="2500" dirty="0">
              <a:latin typeface="Amasis MT Pro Black" panose="02040A04050005020304" pitchFamily="18" charset="0"/>
            </a:endParaRPr>
          </a:p>
          <a:p>
            <a:pPr marL="520700" marR="0" lvl="0" indent="-457200" algn="l" rtl="0">
              <a:lnSpc>
                <a:spcPct val="100000"/>
              </a:lnSpc>
              <a:spcBef>
                <a:spcPts val="1400"/>
              </a:spcBef>
              <a:spcAft>
                <a:spcPts val="0"/>
              </a:spcAft>
              <a:buClr>
                <a:srgbClr val="5C4736"/>
              </a:buClr>
              <a:buSzPts val="2800"/>
              <a:buFont typeface="Arial"/>
              <a:buChar char="•"/>
            </a:pPr>
            <a:r>
              <a:rPr lang="en-US" sz="2500" b="1" i="0" u="none" strike="noStrike" cap="none" dirty="0">
                <a:solidFill>
                  <a:srgbClr val="3A2D22"/>
                </a:solidFill>
                <a:latin typeface="Amasis MT Pro Black" panose="02040A04050005020304" pitchFamily="18" charset="0"/>
                <a:ea typeface="Times New Roman"/>
                <a:cs typeface="Times New Roman"/>
                <a:sym typeface="Times New Roman"/>
              </a:rPr>
              <a:t>Vote Affirmative or Negative.</a:t>
            </a:r>
            <a:endParaRPr sz="2500" dirty="0">
              <a:latin typeface="Amasis MT Pro Black" panose="02040A04050005020304" pitchFamily="18" charset="0"/>
            </a:endParaRPr>
          </a:p>
          <a:p>
            <a:pPr marL="520700" marR="0" lvl="0" indent="-457200" algn="l" rtl="0">
              <a:lnSpc>
                <a:spcPct val="100000"/>
              </a:lnSpc>
              <a:spcBef>
                <a:spcPts val="1400"/>
              </a:spcBef>
              <a:spcAft>
                <a:spcPts val="0"/>
              </a:spcAft>
              <a:buClr>
                <a:srgbClr val="5C4736"/>
              </a:buClr>
              <a:buSzPts val="2800"/>
              <a:buFont typeface="Arial"/>
              <a:buChar char="•"/>
            </a:pPr>
            <a:r>
              <a:rPr lang="en-US" sz="2500" b="1" i="0" u="none" strike="noStrike" cap="none" dirty="0">
                <a:solidFill>
                  <a:srgbClr val="3A2D22"/>
                </a:solidFill>
                <a:latin typeface="Amasis MT Pro Black" panose="02040A04050005020304" pitchFamily="18" charset="0"/>
                <a:ea typeface="Times New Roman"/>
                <a:cs typeface="Times New Roman"/>
                <a:sym typeface="Times New Roman"/>
              </a:rPr>
              <a:t>Provide individual points.</a:t>
            </a:r>
            <a:endParaRPr sz="2500" dirty="0">
              <a:latin typeface="Amasis MT Pro Black" panose="02040A04050005020304" pitchFamily="18" charset="0"/>
            </a:endParaRPr>
          </a:p>
          <a:p>
            <a:pPr marL="520700" marR="0" lvl="0" indent="-457200" algn="l" rtl="0">
              <a:lnSpc>
                <a:spcPct val="100000"/>
              </a:lnSpc>
              <a:spcBef>
                <a:spcPts val="1400"/>
              </a:spcBef>
              <a:spcAft>
                <a:spcPts val="0"/>
              </a:spcAft>
              <a:buClr>
                <a:srgbClr val="5C4736"/>
              </a:buClr>
              <a:buSzPts val="2800"/>
              <a:buFont typeface="Arial"/>
              <a:buChar char="•"/>
            </a:pPr>
            <a:r>
              <a:rPr lang="en-US" sz="2500" b="1" i="0" u="none" strike="noStrike" cap="none" dirty="0">
                <a:solidFill>
                  <a:srgbClr val="3A2D22"/>
                </a:solidFill>
                <a:latin typeface="Amasis MT Pro Black" panose="02040A04050005020304" pitchFamily="18" charset="0"/>
                <a:ea typeface="Times New Roman"/>
                <a:cs typeface="Times New Roman"/>
                <a:sym typeface="Times New Roman"/>
              </a:rPr>
              <a:t>Rank debaters.</a:t>
            </a:r>
            <a:endParaRPr sz="2500" dirty="0">
              <a:latin typeface="Amasis MT Pro Black" panose="02040A04050005020304" pitchFamily="18" charset="0"/>
            </a:endParaRPr>
          </a:p>
          <a:p>
            <a:pPr marL="520700" marR="0" lvl="0" indent="-457200" algn="l" rtl="0">
              <a:lnSpc>
                <a:spcPct val="100000"/>
              </a:lnSpc>
              <a:spcBef>
                <a:spcPts val="1400"/>
              </a:spcBef>
              <a:spcAft>
                <a:spcPts val="0"/>
              </a:spcAft>
              <a:buClr>
                <a:srgbClr val="5C4736"/>
              </a:buClr>
              <a:buSzPts val="2800"/>
              <a:buFont typeface="Arial"/>
              <a:buChar char="•"/>
            </a:pPr>
            <a:r>
              <a:rPr lang="en-US" sz="2500" b="1" i="0" u="none" strike="noStrike" cap="none" dirty="0">
                <a:solidFill>
                  <a:srgbClr val="3A2D22"/>
                </a:solidFill>
                <a:latin typeface="Amasis MT Pro Black" panose="02040A04050005020304" pitchFamily="18" charset="0"/>
                <a:ea typeface="Times New Roman"/>
                <a:cs typeface="Times New Roman"/>
                <a:sym typeface="Times New Roman"/>
              </a:rPr>
              <a:t>Turn in as soon as possible</a:t>
            </a:r>
            <a:r>
              <a:rPr lang="en-US" sz="2800" b="1" i="0" u="none" strike="noStrike" cap="none" dirty="0">
                <a:solidFill>
                  <a:srgbClr val="3A2D22"/>
                </a:solidFill>
                <a:latin typeface="Times New Roman"/>
                <a:ea typeface="Times New Roman"/>
                <a:cs typeface="Times New Roman"/>
                <a:sym typeface="Times New Roman"/>
              </a:rPr>
              <a:t>.</a:t>
            </a:r>
            <a:endParaRPr dirty="0"/>
          </a:p>
        </p:txBody>
      </p:sp>
      <p:pic>
        <p:nvPicPr>
          <p:cNvPr id="3" name="Picture 2" descr="Table&#10;&#10;Description automatically generated">
            <a:extLst>
              <a:ext uri="{FF2B5EF4-FFF2-40B4-BE49-F238E27FC236}">
                <a16:creationId xmlns:a16="http://schemas.microsoft.com/office/drawing/2014/main" id="{D31583A0-974D-CE43-D984-185FF3DB73D1}"/>
              </a:ext>
            </a:extLst>
          </p:cNvPr>
          <p:cNvPicPr>
            <a:picLocks noChangeAspect="1"/>
          </p:cNvPicPr>
          <p:nvPr/>
        </p:nvPicPr>
        <p:blipFill>
          <a:blip r:embed="rId3"/>
          <a:stretch>
            <a:fillRect/>
          </a:stretch>
        </p:blipFill>
        <p:spPr>
          <a:xfrm>
            <a:off x="600635" y="1901669"/>
            <a:ext cx="3591636" cy="46425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50"/>
              <a:buNone/>
            </a:pPr>
            <a:r>
              <a:rPr lang="en-US" sz="4500" b="1" i="0" u="none" strike="noStrike" cap="none" dirty="0">
                <a:latin typeface="Amasis MT Pro Black" panose="02040A04050005020304" pitchFamily="18" charset="0"/>
                <a:ea typeface="Cambria"/>
                <a:cs typeface="Cambria"/>
                <a:sym typeface="Cambria"/>
              </a:rPr>
              <a:t>Ballot: Reason For Decision</a:t>
            </a:r>
            <a:endParaRPr sz="4500" dirty="0">
              <a:latin typeface="Amasis MT Pro Black" panose="02040A04050005020304" pitchFamily="18" charset="0"/>
            </a:endParaRPr>
          </a:p>
        </p:txBody>
      </p:sp>
      <p:sp>
        <p:nvSpPr>
          <p:cNvPr id="333" name="Google Shape;333;p49"/>
          <p:cNvSpPr txBox="1"/>
          <p:nvPr/>
        </p:nvSpPr>
        <p:spPr>
          <a:xfrm>
            <a:off x="533400" y="1675575"/>
            <a:ext cx="8265900" cy="50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3600"/>
              <a:buFont typeface="Arial"/>
              <a:buNone/>
            </a:pPr>
            <a:endParaRPr sz="3600" b="1" i="0" u="none" strike="noStrike" cap="none" dirty="0">
              <a:solidFill>
                <a:srgbClr val="3A2D22"/>
              </a:solidFill>
              <a:latin typeface="Times New Roman"/>
              <a:ea typeface="Times New Roman"/>
              <a:cs typeface="Times New Roman"/>
              <a:sym typeface="Times New Roman"/>
            </a:endParaRPr>
          </a:p>
          <a:p>
            <a:pPr marL="635000" marR="0" lvl="0" indent="-5715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Judge round based upon issues discussed in the round.</a:t>
            </a:r>
            <a:endParaRPr sz="2600" dirty="0">
              <a:latin typeface="Amasis MT Pro Black" panose="02040A04050005020304" pitchFamily="18" charset="0"/>
            </a:endParaRPr>
          </a:p>
          <a:p>
            <a:pPr marL="571500" marR="0" lvl="0" indent="-3937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635000" marR="0" lvl="0" indent="-5715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Set aside your personal bias/opinion.</a:t>
            </a:r>
            <a:endParaRPr sz="2600" dirty="0">
              <a:latin typeface="Amasis MT Pro Black" panose="02040A04050005020304" pitchFamily="18" charset="0"/>
            </a:endParaRPr>
          </a:p>
          <a:p>
            <a:pPr marL="63500" marR="0" lvl="0" indent="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635000" marR="0" lvl="0" indent="-5715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Be prepared to vote for a position you do not personally hold.</a:t>
            </a:r>
            <a:endParaRPr sz="2600" dirty="0">
              <a:latin typeface="Amasis MT Pro Black" panose="02040A04050005020304" pitchFamily="18" charset="0"/>
            </a:endParaRPr>
          </a:p>
          <a:p>
            <a:pPr marL="0" marR="0" lvl="0" indent="0" algn="l" rtl="0">
              <a:lnSpc>
                <a:spcPct val="100000"/>
              </a:lnSpc>
              <a:spcBef>
                <a:spcPts val="0"/>
              </a:spcBef>
              <a:spcAft>
                <a:spcPts val="0"/>
              </a:spcAft>
              <a:buClr>
                <a:srgbClr val="FBFBFB"/>
              </a:buClr>
              <a:buSzPts val="3600"/>
              <a:buFont typeface="Arial"/>
              <a:buNone/>
            </a:pPr>
            <a:endParaRPr sz="3600" b="1" i="0" u="none" strike="noStrike" cap="none" dirty="0">
              <a:solidFill>
                <a:srgbClr val="3A2D2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2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50"/>
              <a:buNone/>
            </a:pPr>
            <a:r>
              <a:rPr lang="en-US" sz="4500" b="1" i="0" u="none" strike="noStrike" cap="none" dirty="0">
                <a:solidFill>
                  <a:srgbClr val="A61C00"/>
                </a:solidFill>
                <a:latin typeface="Amasis MT Pro Black" panose="02040A04050005020304" pitchFamily="18" charset="0"/>
                <a:ea typeface="Cambria"/>
                <a:cs typeface="Cambria"/>
                <a:sym typeface="Cambria"/>
              </a:rPr>
              <a:t>You are Qualified to Judge!</a:t>
            </a:r>
            <a:endParaRPr sz="4500" dirty="0">
              <a:latin typeface="Amasis MT Pro Black" panose="02040A04050005020304" pitchFamily="18" charset="0"/>
            </a:endParaRPr>
          </a:p>
        </p:txBody>
      </p:sp>
      <p:sp>
        <p:nvSpPr>
          <p:cNvPr id="169" name="Google Shape;169;p26"/>
          <p:cNvSpPr txBox="1"/>
          <p:nvPr/>
        </p:nvSpPr>
        <p:spPr>
          <a:xfrm>
            <a:off x="428075" y="1905000"/>
            <a:ext cx="8406000" cy="47196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You already participate in communication activities.</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It is the speaker’s job to communicate with you.</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It is not your job to be a debate expert.</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457200" marR="0" lvl="0" indent="-4572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Our goal is for our students to speak to “the thinking man and woman on the street”.</a:t>
            </a:r>
            <a:endParaRPr sz="26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800" b="1" i="0" u="none" strike="noStrike" cap="none" dirty="0">
              <a:solidFill>
                <a:srgbClr val="5C4736"/>
              </a:solidFill>
              <a:latin typeface="Noto Sans Symbols"/>
              <a:ea typeface="Noto Sans Symbols"/>
              <a:cs typeface="Noto Sans Symbols"/>
              <a:sym typeface="Noto Sans Symbols"/>
            </a:endParaRPr>
          </a:p>
          <a:p>
            <a:pPr marL="0" marR="0" lvl="0" indent="0" algn="ctr" rtl="0">
              <a:lnSpc>
                <a:spcPct val="100000"/>
              </a:lnSpc>
              <a:spcBef>
                <a:spcPts val="0"/>
              </a:spcBef>
              <a:spcAft>
                <a:spcPts val="0"/>
              </a:spcAft>
              <a:buClr>
                <a:srgbClr val="5C4736"/>
              </a:buClr>
              <a:buSzPts val="1200"/>
              <a:buFont typeface="Cambria"/>
              <a:buNone/>
            </a:pPr>
            <a:r>
              <a:rPr lang="en-US" sz="4500" b="1" i="0" u="none" strike="noStrike" cap="none" dirty="0">
                <a:solidFill>
                  <a:srgbClr val="A61C00"/>
                </a:solidFill>
                <a:latin typeface="Amasis MT Pro Black" panose="02040A04050005020304" pitchFamily="18" charset="0"/>
                <a:ea typeface="Cambria"/>
                <a:cs typeface="Cambria"/>
                <a:sym typeface="Cambria"/>
              </a:rPr>
              <a:t>That’s You!</a:t>
            </a:r>
            <a:endParaRPr sz="4500" dirty="0">
              <a:latin typeface="Amasis MT Pro Black" panose="02040A04050005020304" pitchFamily="18" charset="0"/>
            </a:endParaRPr>
          </a:p>
          <a:p>
            <a:pPr marL="457200" marR="0" lvl="0" indent="-279400" algn="l" rtl="0">
              <a:lnSpc>
                <a:spcPct val="100000"/>
              </a:lnSpc>
              <a:spcBef>
                <a:spcPts val="0"/>
              </a:spcBef>
              <a:spcAft>
                <a:spcPts val="0"/>
              </a:spcAft>
              <a:buClr>
                <a:srgbClr val="5C4736"/>
              </a:buClr>
              <a:buSzPts val="2800"/>
              <a:buFont typeface="Arial"/>
              <a:buNone/>
            </a:pPr>
            <a:endParaRPr sz="2800" b="1" i="0" u="none" strike="noStrike" cap="none" dirty="0">
              <a:solidFill>
                <a:srgbClr val="5C4736"/>
              </a:solidFill>
              <a:latin typeface="Noto Sans Symbols"/>
              <a:ea typeface="Noto Sans Symbols"/>
              <a:cs typeface="Noto Sans Symbols"/>
              <a:sym typeface="Noto Sans Symbols"/>
            </a:endParaRPr>
          </a:p>
          <a:p>
            <a:pPr marL="342900" marR="0" lvl="0" indent="-190500" algn="l" rtl="0">
              <a:lnSpc>
                <a:spcPct val="100000"/>
              </a:lnSpc>
              <a:spcBef>
                <a:spcPts val="0"/>
              </a:spcBef>
              <a:spcAft>
                <a:spcPts val="0"/>
              </a:spcAft>
              <a:buClr>
                <a:srgbClr val="5C4736"/>
              </a:buClr>
              <a:buSzPts val="2400"/>
              <a:buFont typeface="Arial"/>
              <a:buNone/>
            </a:pPr>
            <a:endParaRPr sz="2400" b="1" i="0" u="none" strike="noStrike" cap="none" dirty="0">
              <a:solidFill>
                <a:srgbClr val="5C4736"/>
              </a:solidFill>
              <a:latin typeface="Noto Sans Symbols"/>
              <a:ea typeface="Noto Sans Symbols"/>
              <a:cs typeface="Noto Sans Symbols"/>
              <a:sym typeface="Noto Sans Symbols"/>
            </a:endParaRPr>
          </a:p>
          <a:p>
            <a:pPr marL="800100" marR="0" lvl="1" indent="-215900" algn="l" rtl="0">
              <a:lnSpc>
                <a:spcPct val="100000"/>
              </a:lnSpc>
              <a:spcBef>
                <a:spcPts val="0"/>
              </a:spcBef>
              <a:spcAft>
                <a:spcPts val="0"/>
              </a:spcAft>
              <a:buClr>
                <a:srgbClr val="5C4736"/>
              </a:buClr>
              <a:buSzPts val="2000"/>
              <a:buFont typeface="Arial"/>
              <a:buNone/>
            </a:pPr>
            <a:endParaRPr sz="2000" b="1" i="0" u="none" strike="noStrike" cap="none" dirty="0">
              <a:solidFill>
                <a:srgbClr val="5C4736"/>
              </a:solidFill>
              <a:latin typeface="Noto Sans Symbols"/>
              <a:ea typeface="Noto Sans Symbols"/>
              <a:cs typeface="Noto Sans Symbols"/>
              <a:sym typeface="Noto Sans Symbols"/>
            </a:endParaRPr>
          </a:p>
          <a:p>
            <a:pPr marL="914400" marR="0" lvl="1" indent="-279400" algn="l" rtl="0">
              <a:lnSpc>
                <a:spcPct val="100000"/>
              </a:lnSpc>
              <a:spcBef>
                <a:spcPts val="0"/>
              </a:spcBef>
              <a:spcAft>
                <a:spcPts val="0"/>
              </a:spcAft>
              <a:buClr>
                <a:srgbClr val="5C4736"/>
              </a:buClr>
              <a:buSzPts val="2800"/>
              <a:buFont typeface="Arial"/>
              <a:buNone/>
            </a:pPr>
            <a:endParaRPr sz="2800" b="1" i="0" u="none" strike="noStrike" cap="none" dirty="0">
              <a:solidFill>
                <a:srgbClr val="5C4736"/>
              </a:solidFill>
              <a:latin typeface="Noto Sans Symbols"/>
              <a:ea typeface="Noto Sans Symbols"/>
              <a:cs typeface="Noto Sans Symbols"/>
              <a:sym typeface="Noto Sans Symbol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2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50"/>
              <a:buNone/>
            </a:pPr>
            <a:r>
              <a:rPr lang="en-US" sz="4500" b="1" i="0" u="none" strike="noStrike" cap="none" dirty="0">
                <a:latin typeface="Amasis MT Pro Black" panose="02040A04050005020304" pitchFamily="18" charset="0"/>
                <a:ea typeface="Cambria"/>
                <a:cs typeface="Cambria"/>
                <a:sym typeface="Cambria"/>
              </a:rPr>
              <a:t>Ballot: Reason For Decision</a:t>
            </a:r>
            <a:endParaRPr sz="4500" dirty="0">
              <a:latin typeface="Amasis MT Pro Black" panose="02040A04050005020304" pitchFamily="18" charset="0"/>
            </a:endParaRPr>
          </a:p>
        </p:txBody>
      </p:sp>
      <p:sp>
        <p:nvSpPr>
          <p:cNvPr id="340" name="Google Shape;340;p50"/>
          <p:cNvSpPr txBox="1"/>
          <p:nvPr/>
        </p:nvSpPr>
        <p:spPr>
          <a:xfrm>
            <a:off x="533400" y="1675575"/>
            <a:ext cx="8265900" cy="507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BFBFB"/>
              </a:buClr>
              <a:buSzPts val="3600"/>
              <a:buFont typeface="Arial"/>
              <a:buNone/>
            </a:pPr>
            <a:endParaRPr sz="3600" b="1" i="0" u="none" strike="noStrike" cap="none" dirty="0">
              <a:solidFill>
                <a:srgbClr val="3A2D22"/>
              </a:solidFill>
              <a:latin typeface="Times New Roman"/>
              <a:ea typeface="Times New Roman"/>
              <a:cs typeface="Times New Roman"/>
              <a:sym typeface="Times New Roman"/>
            </a:endParaRPr>
          </a:p>
          <a:p>
            <a:pPr marL="635000" marR="0" lvl="0" indent="-5715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The </a:t>
            </a:r>
            <a:r>
              <a:rPr lang="en-US" sz="2600" b="1" i="0" u="sng" strike="noStrike" cap="none" dirty="0">
                <a:solidFill>
                  <a:srgbClr val="3A2D22"/>
                </a:solidFill>
                <a:latin typeface="Amasis MT Pro Black" panose="02040A04050005020304" pitchFamily="18" charset="0"/>
                <a:ea typeface="Times New Roman"/>
                <a:cs typeface="Times New Roman"/>
                <a:sym typeface="Times New Roman"/>
              </a:rPr>
              <a:t>most important thing</a:t>
            </a: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 you can do to help the students is explain your reason for decision (why did you vote the way you did?).</a:t>
            </a:r>
            <a:endParaRPr sz="2600" dirty="0">
              <a:latin typeface="Amasis MT Pro Black" panose="02040A04050005020304" pitchFamily="18" charset="0"/>
            </a:endParaRPr>
          </a:p>
          <a:p>
            <a:pPr marL="571500" marR="0" lvl="0" indent="-39370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635000" marR="0" lvl="0" indent="-5715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Students read your ballot to learn where they can improve for next time.</a:t>
            </a:r>
            <a:endParaRPr sz="2600" dirty="0">
              <a:latin typeface="Amasis MT Pro Black" panose="02040A04050005020304" pitchFamily="18" charset="0"/>
            </a:endParaRPr>
          </a:p>
          <a:p>
            <a:pPr marL="63500" marR="0" lvl="0" indent="0" algn="l" rtl="0">
              <a:lnSpc>
                <a:spcPct val="100000"/>
              </a:lnSpc>
              <a:spcBef>
                <a:spcPts val="0"/>
              </a:spcBef>
              <a:spcAft>
                <a:spcPts val="0"/>
              </a:spcAft>
              <a:buClr>
                <a:srgbClr val="5C4736"/>
              </a:buClr>
              <a:buSzPts val="2800"/>
              <a:buFont typeface="Arial"/>
              <a:buNone/>
            </a:pPr>
            <a:endParaRPr sz="2600" b="1" i="0" u="none" strike="noStrike" cap="none" dirty="0">
              <a:solidFill>
                <a:srgbClr val="3A2D22"/>
              </a:solidFill>
              <a:latin typeface="Amasis MT Pro Black" panose="02040A04050005020304" pitchFamily="18" charset="0"/>
              <a:ea typeface="Times New Roman"/>
              <a:cs typeface="Times New Roman"/>
              <a:sym typeface="Times New Roman"/>
            </a:endParaRPr>
          </a:p>
          <a:p>
            <a:pPr marL="635000" marR="0" lvl="0" indent="-571500" algn="l" rtl="0">
              <a:lnSpc>
                <a:spcPct val="100000"/>
              </a:lnSpc>
              <a:spcBef>
                <a:spcPts val="0"/>
              </a:spcBef>
              <a:spcAft>
                <a:spcPts val="0"/>
              </a:spcAft>
              <a:buClr>
                <a:srgbClr val="5C4736"/>
              </a:buClr>
              <a:buSzPts val="2800"/>
              <a:buFont typeface="Arial"/>
              <a:buChar char="•"/>
            </a:pPr>
            <a:r>
              <a:rPr lang="en-US" sz="2600" b="1" i="0" u="none" strike="noStrike" cap="none" dirty="0">
                <a:solidFill>
                  <a:srgbClr val="3A2D22"/>
                </a:solidFill>
                <a:latin typeface="Amasis MT Pro Black" panose="02040A04050005020304" pitchFamily="18" charset="0"/>
                <a:ea typeface="Times New Roman"/>
                <a:cs typeface="Times New Roman"/>
                <a:sym typeface="Times New Roman"/>
              </a:rPr>
              <a:t>You can use the back of the ballot for extra space to write your thoughts.</a:t>
            </a:r>
            <a:endParaRPr sz="2600" dirty="0">
              <a:latin typeface="Amasis MT Pro Black" panose="02040A04050005020304" pitchFamily="18" charset="0"/>
            </a:endParaRPr>
          </a:p>
          <a:p>
            <a:pPr marL="63500" marR="0" lvl="0" indent="0" algn="l" rtl="0">
              <a:lnSpc>
                <a:spcPct val="100000"/>
              </a:lnSpc>
              <a:spcBef>
                <a:spcPts val="0"/>
              </a:spcBef>
              <a:spcAft>
                <a:spcPts val="0"/>
              </a:spcAft>
              <a:buClr>
                <a:srgbClr val="5C4736"/>
              </a:buClr>
              <a:buSzPts val="2800"/>
              <a:buFont typeface="Arial"/>
              <a:buNone/>
            </a:pPr>
            <a:endParaRPr sz="2800" b="1" i="0" u="none" strike="noStrike" cap="none" dirty="0">
              <a:solidFill>
                <a:srgbClr val="3A2D22"/>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2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50"/>
              <a:buNone/>
            </a:pPr>
            <a:r>
              <a:rPr lang="en-US" sz="4500" b="1" i="0" u="none" strike="noStrike" cap="none" dirty="0">
                <a:latin typeface="Amasis MT Pro Black" panose="02040A04050005020304" pitchFamily="18" charset="0"/>
                <a:ea typeface="Cambria"/>
                <a:cs typeface="Cambria"/>
                <a:sym typeface="Cambria"/>
              </a:rPr>
              <a:t>When the Round is Over</a:t>
            </a:r>
            <a:endParaRPr sz="4500" dirty="0">
              <a:latin typeface="Amasis MT Pro Black" panose="02040A04050005020304" pitchFamily="18" charset="0"/>
            </a:endParaRPr>
          </a:p>
        </p:txBody>
      </p:sp>
      <p:sp>
        <p:nvSpPr>
          <p:cNvPr id="347" name="Google Shape;347;p51"/>
          <p:cNvSpPr txBox="1">
            <a:spLocks noGrp="1"/>
          </p:cNvSpPr>
          <p:nvPr>
            <p:ph type="body" idx="1"/>
          </p:nvPr>
        </p:nvSpPr>
        <p:spPr>
          <a:xfrm>
            <a:off x="356425" y="2094300"/>
            <a:ext cx="8057400" cy="5220900"/>
          </a:xfrm>
          <a:prstGeom prst="rect">
            <a:avLst/>
          </a:prstGeom>
          <a:noFill/>
          <a:ln>
            <a:noFill/>
          </a:ln>
        </p:spPr>
        <p:txBody>
          <a:bodyPr spcFirstLastPara="1" wrap="square" lIns="91425" tIns="45700" rIns="91425" bIns="45700" anchor="t" anchorCtr="0">
            <a:noAutofit/>
          </a:bodyPr>
          <a:lstStyle/>
          <a:p>
            <a:pPr marL="914400" lvl="0" indent="-347472" algn="l" rtl="0">
              <a:lnSpc>
                <a:spcPct val="90000"/>
              </a:lnSpc>
              <a:spcBef>
                <a:spcPts val="0"/>
              </a:spcBef>
              <a:spcAft>
                <a:spcPts val="0"/>
              </a:spcAft>
              <a:buClr>
                <a:srgbClr val="5C4736"/>
              </a:buClr>
              <a:buSzPts val="28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Do not disclose your decision.</a:t>
            </a:r>
            <a:endParaRPr sz="2500" dirty="0">
              <a:latin typeface="Amasis MT Pro Black" panose="02040A04050005020304" pitchFamily="18" charset="0"/>
            </a:endParaRPr>
          </a:p>
          <a:p>
            <a:pPr marL="914400" lvl="0" indent="-271272" algn="l" rtl="0">
              <a:lnSpc>
                <a:spcPct val="90000"/>
              </a:lnSpc>
              <a:spcBef>
                <a:spcPts val="1400"/>
              </a:spcBef>
              <a:spcAft>
                <a:spcPts val="0"/>
              </a:spcAft>
              <a:buClr>
                <a:srgbClr val="5C4736"/>
              </a:buClr>
              <a:buSzPts val="1200"/>
              <a:buFont typeface="Arial"/>
              <a:buNone/>
            </a:pPr>
            <a:endParaRPr sz="2500" dirty="0">
              <a:solidFill>
                <a:srgbClr val="3A2D22"/>
              </a:solidFill>
              <a:latin typeface="Amasis MT Pro Black" panose="02040A04050005020304" pitchFamily="18" charset="0"/>
              <a:ea typeface="Times New Roman"/>
              <a:cs typeface="Times New Roman"/>
              <a:sym typeface="Times New Roman"/>
            </a:endParaRPr>
          </a:p>
          <a:p>
            <a:pPr marL="914400" lvl="0" indent="-347472" algn="l" rtl="0">
              <a:lnSpc>
                <a:spcPct val="90000"/>
              </a:lnSpc>
              <a:spcBef>
                <a:spcPts val="1400"/>
              </a:spcBef>
              <a:spcAft>
                <a:spcPts val="0"/>
              </a:spcAft>
              <a:buClr>
                <a:srgbClr val="5C4736"/>
              </a:buClr>
              <a:buSzPts val="28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Do not ask questions or give verbal feedback.</a:t>
            </a:r>
            <a:endParaRPr sz="2500" dirty="0">
              <a:latin typeface="Amasis MT Pro Black" panose="02040A04050005020304" pitchFamily="18" charset="0"/>
            </a:endParaRPr>
          </a:p>
          <a:p>
            <a:pPr marL="914400" lvl="0" indent="-271272" algn="l" rtl="0">
              <a:lnSpc>
                <a:spcPct val="90000"/>
              </a:lnSpc>
              <a:spcBef>
                <a:spcPts val="1400"/>
              </a:spcBef>
              <a:spcAft>
                <a:spcPts val="0"/>
              </a:spcAft>
              <a:buClr>
                <a:srgbClr val="5C4736"/>
              </a:buClr>
              <a:buSzPts val="1200"/>
              <a:buFont typeface="Arial"/>
              <a:buNone/>
            </a:pPr>
            <a:endParaRPr sz="2500" dirty="0">
              <a:solidFill>
                <a:srgbClr val="3A2D22"/>
              </a:solidFill>
              <a:latin typeface="Amasis MT Pro Black" panose="02040A04050005020304" pitchFamily="18" charset="0"/>
              <a:ea typeface="Times New Roman"/>
              <a:cs typeface="Times New Roman"/>
              <a:sym typeface="Times New Roman"/>
            </a:endParaRPr>
          </a:p>
          <a:p>
            <a:pPr marL="914400" lvl="0" indent="-347472" algn="l" rtl="0">
              <a:lnSpc>
                <a:spcPct val="90000"/>
              </a:lnSpc>
              <a:spcBef>
                <a:spcPts val="1400"/>
              </a:spcBef>
              <a:spcAft>
                <a:spcPts val="0"/>
              </a:spcAft>
              <a:buClr>
                <a:srgbClr val="5C4736"/>
              </a:buClr>
              <a:buSzPts val="28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Do not solicit opinions about the round from other observers in the room.</a:t>
            </a:r>
            <a:endParaRPr sz="2500" dirty="0">
              <a:latin typeface="Amasis MT Pro Black" panose="02040A04050005020304" pitchFamily="18" charset="0"/>
            </a:endParaRPr>
          </a:p>
          <a:p>
            <a:pPr marL="914400" lvl="0" indent="-271272" algn="l" rtl="0">
              <a:lnSpc>
                <a:spcPct val="90000"/>
              </a:lnSpc>
              <a:spcBef>
                <a:spcPts val="1400"/>
              </a:spcBef>
              <a:spcAft>
                <a:spcPts val="0"/>
              </a:spcAft>
              <a:buClr>
                <a:srgbClr val="5C4736"/>
              </a:buClr>
              <a:buSzPts val="1200"/>
              <a:buFont typeface="Arial"/>
              <a:buNone/>
            </a:pPr>
            <a:endParaRPr sz="2500" dirty="0">
              <a:solidFill>
                <a:srgbClr val="3A2D22"/>
              </a:solidFill>
              <a:latin typeface="Amasis MT Pro Black" panose="02040A04050005020304" pitchFamily="18" charset="0"/>
              <a:ea typeface="Times New Roman"/>
              <a:cs typeface="Times New Roman"/>
              <a:sym typeface="Times New Roman"/>
            </a:endParaRPr>
          </a:p>
          <a:p>
            <a:pPr marL="914400" lvl="0" indent="-347472" algn="l" rtl="0">
              <a:lnSpc>
                <a:spcPct val="90000"/>
              </a:lnSpc>
              <a:spcBef>
                <a:spcPts val="1400"/>
              </a:spcBef>
              <a:spcAft>
                <a:spcPts val="0"/>
              </a:spcAft>
              <a:buClr>
                <a:srgbClr val="5C4736"/>
              </a:buClr>
              <a:buSzPts val="2800"/>
              <a:buFont typeface="Arial"/>
              <a:buChar char="•"/>
            </a:pPr>
            <a:r>
              <a:rPr lang="en-US" sz="2500" dirty="0">
                <a:solidFill>
                  <a:srgbClr val="3A2D22"/>
                </a:solidFill>
                <a:latin typeface="Amasis MT Pro Black" panose="02040A04050005020304" pitchFamily="18" charset="0"/>
                <a:ea typeface="Times New Roman"/>
                <a:cs typeface="Times New Roman"/>
                <a:sym typeface="Times New Roman"/>
              </a:rPr>
              <a:t>Immediately following the round, take your ballots to the designated area for completion</a:t>
            </a:r>
            <a:r>
              <a:rPr lang="en-US" sz="2800" dirty="0">
                <a:solidFill>
                  <a:srgbClr val="3A2D22"/>
                </a:solidFill>
                <a:latin typeface="Times New Roman"/>
                <a:ea typeface="Times New Roman"/>
                <a:cs typeface="Times New Roman"/>
                <a:sym typeface="Times New Roman"/>
              </a:rPr>
              <a: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2"/>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latin typeface="Amasis MT Pro Black" panose="02040A04050005020304" pitchFamily="18" charset="0"/>
                <a:ea typeface="Cambria"/>
                <a:cs typeface="Cambria"/>
                <a:sym typeface="Cambria"/>
              </a:rPr>
              <a:t>Rules</a:t>
            </a:r>
            <a:endParaRPr sz="4500" dirty="0">
              <a:latin typeface="Amasis MT Pro Black" panose="02040A04050005020304" pitchFamily="18" charset="0"/>
            </a:endParaRPr>
          </a:p>
        </p:txBody>
      </p:sp>
      <p:sp>
        <p:nvSpPr>
          <p:cNvPr id="353" name="Google Shape;353;p52"/>
          <p:cNvSpPr txBox="1">
            <a:spLocks noGrp="1"/>
          </p:cNvSpPr>
          <p:nvPr>
            <p:ph type="body" idx="1"/>
          </p:nvPr>
        </p:nvSpPr>
        <p:spPr>
          <a:xfrm>
            <a:off x="629275" y="2131150"/>
            <a:ext cx="8057400" cy="432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C4736"/>
              </a:buClr>
              <a:buSzPts val="3200"/>
              <a:buNone/>
            </a:pPr>
            <a:r>
              <a:rPr lang="en-US" sz="2600" dirty="0">
                <a:solidFill>
                  <a:srgbClr val="3A2D22"/>
                </a:solidFill>
                <a:latin typeface="Amasis MT Pro Black" panose="02040A04050005020304" pitchFamily="18" charset="0"/>
                <a:ea typeface="Times New Roman"/>
                <a:cs typeface="Times New Roman"/>
                <a:sym typeface="Times New Roman"/>
              </a:rPr>
              <a:t>Judge Orientation Staff Available</a:t>
            </a:r>
            <a:endParaRPr sz="2600" dirty="0">
              <a:latin typeface="Amasis MT Pro Black" panose="02040A04050005020304" pitchFamily="18" charset="0"/>
            </a:endParaRPr>
          </a:p>
          <a:p>
            <a:pPr marL="1028700" lvl="0" indent="-457200" algn="l" rtl="0">
              <a:lnSpc>
                <a:spcPct val="100000"/>
              </a:lnSpc>
              <a:spcBef>
                <a:spcPts val="56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If you have questions concerning the round or your ballot, staff is available to answer your questions in the judge’s area.</a:t>
            </a:r>
            <a:endParaRPr sz="2600" dirty="0">
              <a:latin typeface="Amasis MT Pro Black" panose="02040A04050005020304" pitchFamily="18" charset="0"/>
            </a:endParaRPr>
          </a:p>
          <a:p>
            <a:pPr marL="844550" lvl="0" indent="-292100" algn="l" rtl="0">
              <a:lnSpc>
                <a:spcPct val="100000"/>
              </a:lnSpc>
              <a:spcBef>
                <a:spcPts val="520"/>
              </a:spcBef>
              <a:spcAft>
                <a:spcPts val="0"/>
              </a:spcAft>
              <a:buClr>
                <a:srgbClr val="5C4736"/>
              </a:buClr>
              <a:buSzPts val="26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100000"/>
              </a:lnSpc>
              <a:spcBef>
                <a:spcPts val="640"/>
              </a:spcBef>
              <a:spcAft>
                <a:spcPts val="0"/>
              </a:spcAft>
              <a:buClr>
                <a:srgbClr val="5C4736"/>
              </a:buClr>
              <a:buSzPts val="3200"/>
              <a:buNone/>
            </a:pPr>
            <a:r>
              <a:rPr lang="en-US" sz="2600" dirty="0">
                <a:solidFill>
                  <a:srgbClr val="3A2D22"/>
                </a:solidFill>
                <a:latin typeface="Amasis MT Pro Black" panose="02040A04050005020304" pitchFamily="18" charset="0"/>
                <a:ea typeface="Times New Roman"/>
                <a:cs typeface="Times New Roman"/>
                <a:sym typeface="Times New Roman"/>
              </a:rPr>
              <a:t>Written Rules Available</a:t>
            </a:r>
            <a:endParaRPr sz="2600" dirty="0">
              <a:latin typeface="Amasis MT Pro Black" panose="02040A04050005020304" pitchFamily="18" charset="0"/>
            </a:endParaRPr>
          </a:p>
          <a:p>
            <a:pPr marL="1028700" lvl="0" indent="-457200" algn="l" rtl="0">
              <a:lnSpc>
                <a:spcPct val="100000"/>
              </a:lnSpc>
              <a:spcBef>
                <a:spcPts val="56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Written rules are available in the judge’s area.</a:t>
            </a:r>
            <a:endParaRPr sz="2600" dirty="0">
              <a:latin typeface="Amasis MT Pro Black" panose="02040A040500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3"/>
          <p:cNvSpPr/>
          <p:nvPr/>
        </p:nvSpPr>
        <p:spPr>
          <a:xfrm>
            <a:off x="0" y="207900"/>
            <a:ext cx="9144000" cy="234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9" name="Google Shape;359;p53"/>
          <p:cNvSpPr txBox="1">
            <a:spLocks noGrp="1"/>
          </p:cNvSpPr>
          <p:nvPr>
            <p:ph type="subTitle" idx="4294967295"/>
          </p:nvPr>
        </p:nvSpPr>
        <p:spPr>
          <a:xfrm>
            <a:off x="1471355" y="2809875"/>
            <a:ext cx="6201300" cy="3099975"/>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chemeClr val="dk1"/>
              </a:buClr>
              <a:buSzPts val="2250"/>
              <a:buFont typeface="Noto Sans Symbols"/>
              <a:buNone/>
            </a:pPr>
            <a:r>
              <a:rPr lang="en-US" sz="4500" b="1" i="0" u="none" strike="noStrike" cap="none" dirty="0">
                <a:solidFill>
                  <a:srgbClr val="A61C00"/>
                </a:solidFill>
                <a:latin typeface="Amasis MT Pro Black" panose="02040A04050005020304" pitchFamily="18" charset="0"/>
                <a:ea typeface="Cambria"/>
                <a:cs typeface="Cambria"/>
                <a:sym typeface="Cambria"/>
              </a:rPr>
              <a:t>Thank You!</a:t>
            </a:r>
            <a:endParaRPr sz="4500" dirty="0">
              <a:latin typeface="Amasis MT Pro Black" panose="02040A04050005020304" pitchFamily="18" charset="0"/>
            </a:endParaRPr>
          </a:p>
        </p:txBody>
      </p:sp>
      <p:pic>
        <p:nvPicPr>
          <p:cNvPr id="3" name="Picture 2" descr="Logo&#10;&#10;Description automatically generated">
            <a:extLst>
              <a:ext uri="{FF2B5EF4-FFF2-40B4-BE49-F238E27FC236}">
                <a16:creationId xmlns:a16="http://schemas.microsoft.com/office/drawing/2014/main" id="{79092FA1-3E0C-D0EE-4315-D60065B25148}"/>
              </a:ext>
            </a:extLst>
          </p:cNvPr>
          <p:cNvPicPr>
            <a:picLocks noChangeAspect="1"/>
          </p:cNvPicPr>
          <p:nvPr/>
        </p:nvPicPr>
        <p:blipFill>
          <a:blip r:embed="rId3"/>
          <a:stretch>
            <a:fillRect/>
          </a:stretch>
        </p:blipFill>
        <p:spPr>
          <a:xfrm>
            <a:off x="3079239" y="615464"/>
            <a:ext cx="2566421" cy="19324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What to Expect</a:t>
            </a:r>
            <a:endParaRPr sz="4500" dirty="0">
              <a:latin typeface="Amasis MT Pro Black" panose="02040A04050005020304" pitchFamily="18" charset="0"/>
            </a:endParaRPr>
          </a:p>
        </p:txBody>
      </p:sp>
      <p:sp>
        <p:nvSpPr>
          <p:cNvPr id="175" name="Google Shape;175;p27"/>
          <p:cNvSpPr txBox="1">
            <a:spLocks noGrp="1"/>
          </p:cNvSpPr>
          <p:nvPr>
            <p:ph type="body" idx="1"/>
          </p:nvPr>
        </p:nvSpPr>
        <p:spPr>
          <a:xfrm>
            <a:off x="629275" y="1750150"/>
            <a:ext cx="8057400" cy="5220900"/>
          </a:xfrm>
          <a:prstGeom prst="rect">
            <a:avLst/>
          </a:prstGeom>
          <a:noFill/>
          <a:ln>
            <a:noFill/>
          </a:ln>
        </p:spPr>
        <p:txBody>
          <a:bodyPr spcFirstLastPara="1" wrap="square" lIns="91425" tIns="45700" rIns="91425" bIns="45700" anchor="t" anchorCtr="0">
            <a:noAutofit/>
          </a:bodyPr>
          <a:lstStyle/>
          <a:p>
            <a:pPr marL="685800" lvl="0" indent="-342900" algn="l" rtl="0">
              <a:lnSpc>
                <a:spcPct val="10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There is one judge in preliminary rounds. That number increases in elimination rounds.</a:t>
            </a:r>
            <a:endParaRPr sz="2600" dirty="0">
              <a:latin typeface="Amasis MT Pro Black" panose="02040A04050005020304" pitchFamily="18" charset="0"/>
            </a:endParaRPr>
          </a:p>
          <a:p>
            <a:pPr marL="685800" lvl="0" indent="-214883" algn="l" rtl="0">
              <a:lnSpc>
                <a:spcPct val="100000"/>
              </a:lnSpc>
              <a:spcBef>
                <a:spcPts val="0"/>
              </a:spcBef>
              <a:spcAft>
                <a:spcPts val="0"/>
              </a:spcAft>
              <a:buClr>
                <a:srgbClr val="5C4736"/>
              </a:buClr>
              <a:buSzPts val="2016"/>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685800" lvl="0" indent="-342900" algn="l" rtl="0">
              <a:lnSpc>
                <a:spcPct val="10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If there is a timekeeper, they will give verbal signals during prep time and hand signals during speaking times.</a:t>
            </a:r>
            <a:endParaRPr sz="2600" dirty="0">
              <a:latin typeface="Amasis MT Pro Black" panose="02040A04050005020304" pitchFamily="18" charset="0"/>
            </a:endParaRPr>
          </a:p>
          <a:p>
            <a:pPr marL="273050" lvl="0" indent="-95250" algn="l" rtl="0">
              <a:lnSpc>
                <a:spcPct val="100000"/>
              </a:lnSpc>
              <a:spcBef>
                <a:spcPts val="0"/>
              </a:spcBef>
              <a:spcAft>
                <a:spcPts val="0"/>
              </a:spcAft>
              <a:buClr>
                <a:srgbClr val="5C4736"/>
              </a:buClr>
              <a:buSzPts val="28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685800" lvl="0" indent="-342900" algn="l" rtl="0">
              <a:lnSpc>
                <a:spcPct val="10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Debaters may also self-time.</a:t>
            </a:r>
            <a:endParaRPr sz="2600" dirty="0">
              <a:latin typeface="Amasis MT Pro Black" panose="02040A04050005020304" pitchFamily="18" charset="0"/>
            </a:endParaRPr>
          </a:p>
          <a:p>
            <a:pPr marL="273050" lvl="0" indent="-194818" algn="l" rtl="0">
              <a:lnSpc>
                <a:spcPct val="100000"/>
              </a:lnSpc>
              <a:spcBef>
                <a:spcPts val="0"/>
              </a:spcBef>
              <a:spcAft>
                <a:spcPts val="0"/>
              </a:spcAft>
              <a:buClr>
                <a:srgbClr val="5C4736"/>
              </a:buClr>
              <a:buSzPts val="1232"/>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685800" lvl="0" indent="-342900" algn="l" rtl="0">
              <a:lnSpc>
                <a:spcPct val="10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Debaters will introduce themselves and may ask your judging philosophy.</a:t>
            </a:r>
            <a:endParaRPr sz="2600" dirty="0">
              <a:solidFill>
                <a:srgbClr val="3A2D22"/>
              </a:solidFill>
              <a:latin typeface="Amasis MT Pro Black" panose="02040A040500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u="none" strike="noStrike" cap="none" dirty="0">
                <a:solidFill>
                  <a:srgbClr val="A61C00"/>
                </a:solidFill>
                <a:latin typeface="Amasis MT Pro Black" panose="02040A04050005020304" pitchFamily="18" charset="0"/>
                <a:ea typeface="Cambria"/>
                <a:cs typeface="Cambria"/>
                <a:sym typeface="Cambria"/>
              </a:rPr>
              <a:t>What is Debate?</a:t>
            </a:r>
            <a:endParaRPr sz="4500" dirty="0">
              <a:latin typeface="Amasis MT Pro Black" panose="02040A04050005020304" pitchFamily="18" charset="0"/>
            </a:endParaRPr>
          </a:p>
        </p:txBody>
      </p:sp>
      <p:sp>
        <p:nvSpPr>
          <p:cNvPr id="181" name="Google Shape;181;p28"/>
          <p:cNvSpPr txBox="1">
            <a:spLocks noGrp="1"/>
          </p:cNvSpPr>
          <p:nvPr>
            <p:ph type="body" idx="1"/>
          </p:nvPr>
        </p:nvSpPr>
        <p:spPr>
          <a:xfrm>
            <a:off x="629275" y="1750150"/>
            <a:ext cx="8057400" cy="52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BFBFB"/>
              </a:buClr>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Two </a:t>
            </a:r>
            <a:r>
              <a:rPr lang="en-US" sz="2600" dirty="0">
                <a:solidFill>
                  <a:srgbClr val="5C4736"/>
                </a:solidFill>
                <a:latin typeface="Amasis MT Pro Black" panose="02040A04050005020304" pitchFamily="18" charset="0"/>
                <a:ea typeface="Times New Roman"/>
                <a:cs typeface="Times New Roman"/>
                <a:sym typeface="Times New Roman"/>
              </a:rPr>
              <a:t>opposing</a:t>
            </a:r>
            <a:r>
              <a:rPr lang="en-US" sz="2600" dirty="0">
                <a:solidFill>
                  <a:srgbClr val="3A2D22"/>
                </a:solidFill>
                <a:latin typeface="Amasis MT Pro Black" panose="02040A04050005020304" pitchFamily="18" charset="0"/>
                <a:ea typeface="Times New Roman"/>
                <a:cs typeface="Times New Roman"/>
                <a:sym typeface="Times New Roman"/>
              </a:rPr>
              <a:t> teams argue an idea: the Resolution.</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endParaRPr sz="2000" dirty="0">
              <a:solidFill>
                <a:srgbClr val="3A2D22"/>
              </a:solidFill>
              <a:latin typeface="Amasis MT Pro Black" panose="02040A04050005020304" pitchFamily="18" charset="0"/>
              <a:ea typeface="Times New Roman"/>
              <a:cs typeface="Times New Roman"/>
              <a:sym typeface="Times New Roman"/>
            </a:endParaRPr>
          </a:p>
          <a:p>
            <a:pPr marL="1028700" lvl="0" indent="-457200" algn="l" rtl="0">
              <a:lnSpc>
                <a:spcPct val="100000"/>
              </a:lnSpc>
              <a:spcBef>
                <a:spcPts val="560"/>
              </a:spcBef>
              <a:spcAft>
                <a:spcPts val="0"/>
              </a:spcAft>
              <a:buClr>
                <a:srgbClr val="5C4736"/>
              </a:buClr>
              <a:buSzPts val="2800"/>
              <a:buFont typeface="Arial"/>
              <a:buChar char="•"/>
            </a:pPr>
            <a:r>
              <a:rPr lang="en-US" sz="2600" b="1" u="sng" dirty="0">
                <a:solidFill>
                  <a:srgbClr val="3A2D22"/>
                </a:solidFill>
                <a:latin typeface="Amasis MT Pro Black" panose="02040A04050005020304" pitchFamily="18" charset="0"/>
                <a:ea typeface="Times New Roman"/>
                <a:cs typeface="Times New Roman"/>
                <a:sym typeface="Times New Roman"/>
              </a:rPr>
              <a:t>Affirmative</a:t>
            </a:r>
            <a:r>
              <a:rPr lang="en-US" sz="2600" dirty="0">
                <a:solidFill>
                  <a:srgbClr val="3A2D22"/>
                </a:solidFill>
                <a:latin typeface="Amasis MT Pro Black" panose="02040A04050005020304" pitchFamily="18" charset="0"/>
                <a:ea typeface="Times New Roman"/>
                <a:cs typeface="Times New Roman"/>
                <a:sym typeface="Times New Roman"/>
              </a:rPr>
              <a:t> upholds the resolution.</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r>
              <a:rPr lang="en-US" sz="2600" dirty="0">
                <a:solidFill>
                  <a:srgbClr val="3A2D22"/>
                </a:solidFill>
                <a:latin typeface="Amasis MT Pro Black" panose="02040A04050005020304" pitchFamily="18" charset="0"/>
                <a:ea typeface="Times New Roman"/>
                <a:cs typeface="Times New Roman"/>
                <a:sym typeface="Times New Roman"/>
              </a:rPr>
              <a:t>			First Affirmative</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r>
              <a:rPr lang="en-US" sz="2600" dirty="0">
                <a:solidFill>
                  <a:srgbClr val="3A2D22"/>
                </a:solidFill>
                <a:latin typeface="Amasis MT Pro Black" panose="02040A04050005020304" pitchFamily="18" charset="0"/>
                <a:ea typeface="Times New Roman"/>
                <a:cs typeface="Times New Roman"/>
                <a:sym typeface="Times New Roman"/>
              </a:rPr>
              <a:t>			Second Affirmative</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endParaRPr sz="2600" dirty="0">
              <a:solidFill>
                <a:srgbClr val="3A2D22"/>
              </a:solidFill>
              <a:latin typeface="Amasis MT Pro Black" panose="02040A04050005020304" pitchFamily="18" charset="0"/>
              <a:ea typeface="Times New Roman"/>
              <a:cs typeface="Times New Roman"/>
              <a:sym typeface="Times New Roman"/>
            </a:endParaRPr>
          </a:p>
          <a:p>
            <a:pPr marL="1028700" lvl="0" indent="-457200" algn="l" rtl="0">
              <a:lnSpc>
                <a:spcPct val="100000"/>
              </a:lnSpc>
              <a:spcBef>
                <a:spcPts val="560"/>
              </a:spcBef>
              <a:spcAft>
                <a:spcPts val="0"/>
              </a:spcAft>
              <a:buClr>
                <a:srgbClr val="5C4736"/>
              </a:buClr>
              <a:buSzPts val="2800"/>
              <a:buFont typeface="Arial"/>
              <a:buChar char="•"/>
            </a:pPr>
            <a:r>
              <a:rPr lang="en-US" sz="2600" b="1" u="sng" dirty="0">
                <a:solidFill>
                  <a:srgbClr val="3A2D22"/>
                </a:solidFill>
                <a:latin typeface="Amasis MT Pro Black" panose="02040A04050005020304" pitchFamily="18" charset="0"/>
                <a:ea typeface="Times New Roman"/>
                <a:cs typeface="Times New Roman"/>
                <a:sym typeface="Times New Roman"/>
              </a:rPr>
              <a:t>Negative</a:t>
            </a:r>
            <a:r>
              <a:rPr lang="en-US" sz="2600" dirty="0">
                <a:solidFill>
                  <a:srgbClr val="3A2D22"/>
                </a:solidFill>
                <a:latin typeface="Amasis MT Pro Black" panose="02040A04050005020304" pitchFamily="18" charset="0"/>
                <a:ea typeface="Times New Roman"/>
                <a:cs typeface="Times New Roman"/>
                <a:sym typeface="Times New Roman"/>
              </a:rPr>
              <a:t> refutes Affirmative position.</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r>
              <a:rPr lang="en-US" sz="2600" dirty="0">
                <a:solidFill>
                  <a:srgbClr val="3A2D22"/>
                </a:solidFill>
                <a:latin typeface="Amasis MT Pro Black" panose="02040A04050005020304" pitchFamily="18" charset="0"/>
                <a:ea typeface="Times New Roman"/>
                <a:cs typeface="Times New Roman"/>
                <a:sym typeface="Times New Roman"/>
              </a:rPr>
              <a:t>	</a:t>
            </a:r>
            <a:r>
              <a:rPr lang="en-US" sz="2600" i="1" dirty="0">
                <a:solidFill>
                  <a:srgbClr val="3A2D22"/>
                </a:solidFill>
                <a:latin typeface="Amasis MT Pro Black" panose="02040A04050005020304" pitchFamily="18" charset="0"/>
                <a:ea typeface="Times New Roman"/>
                <a:cs typeface="Times New Roman"/>
                <a:sym typeface="Times New Roman"/>
              </a:rPr>
              <a:t>		</a:t>
            </a:r>
            <a:r>
              <a:rPr lang="en-US" sz="2600" dirty="0">
                <a:solidFill>
                  <a:srgbClr val="3A2D22"/>
                </a:solidFill>
                <a:latin typeface="Amasis MT Pro Black" panose="02040A04050005020304" pitchFamily="18" charset="0"/>
                <a:ea typeface="Times New Roman"/>
                <a:cs typeface="Times New Roman"/>
                <a:sym typeface="Times New Roman"/>
              </a:rPr>
              <a:t>First Negative</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r>
              <a:rPr lang="en-US" sz="2600" dirty="0">
                <a:solidFill>
                  <a:srgbClr val="3A2D22"/>
                </a:solidFill>
                <a:latin typeface="Amasis MT Pro Black" panose="02040A04050005020304" pitchFamily="18" charset="0"/>
                <a:ea typeface="Times New Roman"/>
                <a:cs typeface="Times New Roman"/>
                <a:sym typeface="Times New Roman"/>
              </a:rPr>
              <a:t>			Second Negative</a:t>
            </a:r>
            <a:endParaRPr sz="2600" dirty="0">
              <a:latin typeface="Amasis MT Pro Black" panose="02040A04050005020304" pitchFamily="18" charset="0"/>
            </a:endParaRPr>
          </a:p>
          <a:p>
            <a:pPr marL="0" lvl="0" indent="0" algn="l" rtl="0">
              <a:lnSpc>
                <a:spcPct val="100000"/>
              </a:lnSpc>
              <a:spcBef>
                <a:spcPts val="0"/>
              </a:spcBef>
              <a:spcAft>
                <a:spcPts val="0"/>
              </a:spcAft>
              <a:buClr>
                <a:srgbClr val="FBFBFB"/>
              </a:buClr>
              <a:buSzPts val="1100"/>
              <a:buNone/>
            </a:pPr>
            <a:endParaRPr sz="2000" dirty="0">
              <a:solidFill>
                <a:srgbClr val="3A2D22"/>
              </a:solidFill>
              <a:latin typeface="Amasis MT Pro Black" panose="02040A04050005020304" pitchFamily="18" charset="0"/>
              <a:ea typeface="Times New Roman"/>
              <a:cs typeface="Times New Roman"/>
              <a:sym typeface="Times New Roman"/>
            </a:endParaRPr>
          </a:p>
          <a:p>
            <a:pPr marL="0" lvl="0" indent="0" algn="l" rtl="0">
              <a:lnSpc>
                <a:spcPct val="100000"/>
              </a:lnSpc>
              <a:spcBef>
                <a:spcPts val="0"/>
              </a:spcBef>
              <a:spcAft>
                <a:spcPts val="0"/>
              </a:spcAft>
              <a:buClr>
                <a:srgbClr val="FBFBFB"/>
              </a:buClr>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Debaters alternate sides during the tournament.</a:t>
            </a:r>
            <a:endParaRPr sz="2600" dirty="0">
              <a:latin typeface="Amasis MT Pro Black" panose="02040A04050005020304" pitchFamily="18" charset="0"/>
            </a:endParaRPr>
          </a:p>
          <a:p>
            <a:pPr marL="0" marR="0" lvl="0" indent="0" algn="l" rtl="0">
              <a:lnSpc>
                <a:spcPct val="100000"/>
              </a:lnSpc>
              <a:spcBef>
                <a:spcPts val="520"/>
              </a:spcBef>
              <a:spcAft>
                <a:spcPts val="0"/>
              </a:spcAft>
              <a:buClr>
                <a:srgbClr val="FBFBFB"/>
              </a:buClr>
              <a:buSzPts val="3200"/>
              <a:buNone/>
            </a:pPr>
            <a:endParaRPr sz="3200" dirty="0">
              <a:solidFill>
                <a:srgbClr val="3A2D2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200"/>
              <a:buNone/>
            </a:pPr>
            <a:br>
              <a:rPr lang="en-US" sz="4800" b="1" i="0" u="none" strike="noStrike" cap="none" dirty="0">
                <a:solidFill>
                  <a:srgbClr val="A61C00"/>
                </a:solidFill>
                <a:latin typeface="Cambria"/>
                <a:ea typeface="Cambria"/>
                <a:cs typeface="Cambria"/>
                <a:sym typeface="Cambria"/>
              </a:rPr>
            </a:br>
            <a:r>
              <a:rPr lang="en-US" sz="4800" b="1" i="0" u="none" strike="noStrike" cap="none" dirty="0">
                <a:solidFill>
                  <a:srgbClr val="A61C00"/>
                </a:solidFill>
                <a:latin typeface="Amasis MT Pro Black" panose="02040A04050005020304" pitchFamily="18" charset="0"/>
                <a:ea typeface="Cambria"/>
                <a:cs typeface="Cambria"/>
                <a:sym typeface="Cambria"/>
              </a:rPr>
              <a:t>2022</a:t>
            </a:r>
            <a:r>
              <a:rPr lang="en-US" sz="4800" b="1" dirty="0">
                <a:latin typeface="Amasis MT Pro Black" panose="02040A04050005020304" pitchFamily="18" charset="0"/>
                <a:ea typeface="Cambria"/>
                <a:cs typeface="Cambria"/>
                <a:sym typeface="Cambria"/>
              </a:rPr>
              <a:t>-23</a:t>
            </a:r>
            <a:r>
              <a:rPr lang="en-US" sz="4800" b="1" i="0" u="none" strike="noStrike" cap="none" dirty="0">
                <a:solidFill>
                  <a:srgbClr val="A61C00"/>
                </a:solidFill>
                <a:latin typeface="Amasis MT Pro Black" panose="02040A04050005020304" pitchFamily="18" charset="0"/>
                <a:ea typeface="Cambria"/>
                <a:cs typeface="Cambria"/>
                <a:sym typeface="Cambria"/>
              </a:rPr>
              <a:t> Debate Resolution</a:t>
            </a:r>
            <a:endParaRPr dirty="0">
              <a:latin typeface="Amasis MT Pro Black" panose="02040A04050005020304" pitchFamily="18" charset="0"/>
            </a:endParaRPr>
          </a:p>
        </p:txBody>
      </p:sp>
      <p:sp>
        <p:nvSpPr>
          <p:cNvPr id="187" name="Google Shape;187;p29"/>
          <p:cNvSpPr txBox="1">
            <a:spLocks noGrp="1"/>
          </p:cNvSpPr>
          <p:nvPr>
            <p:ph type="body" idx="1"/>
          </p:nvPr>
        </p:nvSpPr>
        <p:spPr>
          <a:xfrm>
            <a:off x="356425" y="1750150"/>
            <a:ext cx="8330400" cy="52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700"/>
              <a:buFont typeface="Noto Sans Symbols"/>
              <a:buNone/>
            </a:pPr>
            <a:endParaRPr sz="2800" b="1" i="0" u="none" strike="noStrike" cap="none" dirty="0">
              <a:solidFill>
                <a:srgbClr val="3A2D22"/>
              </a:solidFill>
            </a:endParaRPr>
          </a:p>
          <a:p>
            <a:pPr marL="177800" lvl="0" indent="0" algn="l" rtl="0">
              <a:lnSpc>
                <a:spcPct val="100000"/>
              </a:lnSpc>
              <a:spcBef>
                <a:spcPts val="0"/>
              </a:spcBef>
              <a:spcAft>
                <a:spcPts val="0"/>
              </a:spcAft>
              <a:buSzPts val="5400"/>
              <a:buNone/>
            </a:pPr>
            <a:r>
              <a:rPr lang="en-US" sz="3500" u="sng" dirty="0">
                <a:solidFill>
                  <a:srgbClr val="3A2D22"/>
                </a:solidFill>
                <a:latin typeface="Amasis MT Pro Black" panose="02040A04050005020304" pitchFamily="18" charset="0"/>
                <a:ea typeface="Times New Roman"/>
                <a:cs typeface="Times New Roman"/>
                <a:sym typeface="Times New Roman"/>
              </a:rPr>
              <a:t>Resolved:</a:t>
            </a:r>
            <a:r>
              <a:rPr lang="en-US" sz="4000" dirty="0">
                <a:solidFill>
                  <a:srgbClr val="3A2D22"/>
                </a:solidFill>
                <a:latin typeface="Amasis MT Pro Black" panose="02040A04050005020304" pitchFamily="18" charset="0"/>
                <a:ea typeface="Times New Roman"/>
                <a:cs typeface="Times New Roman"/>
                <a:sym typeface="Times New Roman"/>
              </a:rPr>
              <a:t> </a:t>
            </a:r>
          </a:p>
          <a:p>
            <a:pPr marL="177800" lvl="0" indent="0" algn="l" rtl="0">
              <a:lnSpc>
                <a:spcPct val="100000"/>
              </a:lnSpc>
              <a:spcBef>
                <a:spcPts val="0"/>
              </a:spcBef>
              <a:spcAft>
                <a:spcPts val="0"/>
              </a:spcAft>
              <a:buSzPts val="5400"/>
              <a:buNone/>
            </a:pPr>
            <a:endParaRPr lang="en-US" sz="4000" dirty="0">
              <a:solidFill>
                <a:srgbClr val="3A2D22"/>
              </a:solidFill>
              <a:latin typeface="Amasis MT Pro Black" panose="02040A04050005020304" pitchFamily="18" charset="0"/>
              <a:ea typeface="Times New Roman"/>
              <a:cs typeface="Times New Roman"/>
              <a:sym typeface="Times New Roman"/>
            </a:endParaRPr>
          </a:p>
          <a:p>
            <a:pPr marL="177800" lvl="0" indent="0" algn="l" rtl="0">
              <a:lnSpc>
                <a:spcPct val="100000"/>
              </a:lnSpc>
              <a:spcBef>
                <a:spcPts val="0"/>
              </a:spcBef>
              <a:spcAft>
                <a:spcPts val="0"/>
              </a:spcAft>
              <a:buSzPts val="5400"/>
              <a:buNone/>
            </a:pPr>
            <a:r>
              <a:rPr lang="en-US" sz="2800" b="0" i="0" dirty="0">
                <a:solidFill>
                  <a:schemeClr val="bg2"/>
                </a:solidFill>
                <a:effectLst/>
                <a:latin typeface="Amasis MT Pro Black" panose="02040A04050005020304" pitchFamily="18" charset="0"/>
              </a:rPr>
              <a:t>The United States federal government should substantially reform its agricultural and/or food policy in the United States.</a:t>
            </a:r>
            <a:endParaRPr lang="en-US" sz="2800" dirty="0">
              <a:solidFill>
                <a:schemeClr val="bg2"/>
              </a:solidFill>
              <a:latin typeface="Amasis MT Pro Black" panose="02040A04050005020304" pitchFamily="18" charset="0"/>
            </a:endParaRPr>
          </a:p>
        </p:txBody>
      </p:sp>
      <p:sp>
        <p:nvSpPr>
          <p:cNvPr id="188" name="Google Shape;188;p29"/>
          <p:cNvSpPr txBox="1"/>
          <p:nvPr/>
        </p:nvSpPr>
        <p:spPr>
          <a:xfrm>
            <a:off x="7818972" y="3767800"/>
            <a:ext cx="184666" cy="461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56425" y="498975"/>
            <a:ext cx="8603100" cy="87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6000"/>
              <a:buNone/>
            </a:pPr>
            <a:r>
              <a:rPr lang="en-US" sz="4500" b="1" dirty="0">
                <a:solidFill>
                  <a:srgbClr val="A61C00"/>
                </a:solidFill>
                <a:latin typeface="Amasis MT Pro Black" panose="02040A04050005020304" pitchFamily="18" charset="0"/>
                <a:ea typeface="Cambria"/>
                <a:cs typeface="Cambria"/>
                <a:sym typeface="Cambria"/>
              </a:rPr>
              <a:t>Round Structure</a:t>
            </a:r>
            <a:endParaRPr sz="4500" dirty="0">
              <a:latin typeface="Amasis MT Pro Black" panose="02040A04050005020304" pitchFamily="18" charset="0"/>
            </a:endParaRPr>
          </a:p>
        </p:txBody>
      </p:sp>
      <p:sp>
        <p:nvSpPr>
          <p:cNvPr id="195" name="Google Shape;195;p30"/>
          <p:cNvSpPr txBox="1">
            <a:spLocks noGrp="1"/>
          </p:cNvSpPr>
          <p:nvPr>
            <p:ph type="body" idx="1"/>
          </p:nvPr>
        </p:nvSpPr>
        <p:spPr>
          <a:xfrm>
            <a:off x="460378" y="1826350"/>
            <a:ext cx="7968300" cy="5220900"/>
          </a:xfrm>
          <a:prstGeom prst="rect">
            <a:avLst/>
          </a:prstGeom>
          <a:noFill/>
          <a:ln>
            <a:noFill/>
          </a:ln>
        </p:spPr>
        <p:txBody>
          <a:bodyPr spcFirstLastPara="1" wrap="square" lIns="91425" tIns="91425" rIns="91425" bIns="91425" anchor="t" anchorCtr="0">
            <a:noAutofit/>
          </a:bodyPr>
          <a:lstStyle/>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8 min. First Affirmative Constructive</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3 min. Cross Examination </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8 min. First Negative Constructive</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3 min. Cross Examination </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8 min. Second Affirmative Constructive</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3 min. Cross Examination </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8 min. Second Negative Constructive</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3 min. Cross Examination </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5 min. First Negative Rebuttal</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5 min. First Affirmative Rebuttal</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5 min. Second Negative Rebuttal</a:t>
            </a:r>
            <a:endParaRPr sz="2600" dirty="0">
              <a:latin typeface="Amasis MT Pro Black" panose="02040A04050005020304" pitchFamily="18" charset="0"/>
            </a:endParaRPr>
          </a:p>
          <a:p>
            <a:pPr marL="1371600" lvl="0" indent="0" algn="l" rtl="0">
              <a:lnSpc>
                <a:spcPct val="90000"/>
              </a:lnSpc>
              <a:spcBef>
                <a:spcPts val="0"/>
              </a:spcBef>
              <a:spcAft>
                <a:spcPts val="0"/>
              </a:spcAft>
              <a:buSzPts val="2800"/>
              <a:buNone/>
            </a:pPr>
            <a:r>
              <a:rPr lang="en-US" sz="2600" dirty="0">
                <a:solidFill>
                  <a:srgbClr val="3A2D22"/>
                </a:solidFill>
                <a:latin typeface="Amasis MT Pro Black" panose="02040A04050005020304" pitchFamily="18" charset="0"/>
                <a:ea typeface="Times New Roman"/>
                <a:cs typeface="Times New Roman"/>
                <a:sym typeface="Times New Roman"/>
              </a:rPr>
              <a:t>5 min. Second Affirmative Rebuttal</a:t>
            </a:r>
            <a:endParaRPr sz="2600" dirty="0">
              <a:latin typeface="Amasis MT Pro Black" panose="02040A040500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1"/>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err="1">
                <a:solidFill>
                  <a:srgbClr val="A61C00"/>
                </a:solidFill>
                <a:latin typeface="Amasis MT Pro Black" panose="02040A04050005020304" pitchFamily="18" charset="0"/>
                <a:ea typeface="Cambria"/>
                <a:cs typeface="Cambria"/>
                <a:sym typeface="Cambria"/>
              </a:rPr>
              <a:t>Constructives</a:t>
            </a:r>
            <a:endParaRPr sz="4500" dirty="0">
              <a:latin typeface="Amasis MT Pro Black" panose="02040A04050005020304" pitchFamily="18" charset="0"/>
            </a:endParaRPr>
          </a:p>
        </p:txBody>
      </p:sp>
      <p:sp>
        <p:nvSpPr>
          <p:cNvPr id="201" name="Google Shape;201;p31"/>
          <p:cNvSpPr txBox="1">
            <a:spLocks noGrp="1"/>
          </p:cNvSpPr>
          <p:nvPr>
            <p:ph type="body" idx="1"/>
          </p:nvPr>
        </p:nvSpPr>
        <p:spPr>
          <a:xfrm>
            <a:off x="629275" y="1750150"/>
            <a:ext cx="8057400" cy="5220900"/>
          </a:xfrm>
          <a:prstGeom prst="rect">
            <a:avLst/>
          </a:prstGeom>
          <a:noFill/>
          <a:ln>
            <a:noFill/>
          </a:ln>
        </p:spPr>
        <p:txBody>
          <a:bodyPr spcFirstLastPara="1" wrap="square" lIns="91425" tIns="45700" rIns="91425" bIns="45700" anchor="t" anchorCtr="0">
            <a:noAutofit/>
          </a:bodyPr>
          <a:lstStyle/>
          <a:p>
            <a:pPr marL="571500" lvl="0" indent="-457200" algn="l" rtl="0">
              <a:lnSpc>
                <a:spcPct val="10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Each debater has one constructive speech.</a:t>
            </a:r>
            <a:endParaRPr sz="2600" dirty="0">
              <a:latin typeface="Amasis MT Pro Black" panose="02040A04050005020304" pitchFamily="18" charset="0"/>
            </a:endParaRPr>
          </a:p>
          <a:p>
            <a:pPr marL="457200" lvl="0" indent="-279400" algn="l" rtl="0">
              <a:lnSpc>
                <a:spcPct val="100000"/>
              </a:lnSpc>
              <a:spcBef>
                <a:spcPts val="640"/>
              </a:spcBef>
              <a:spcAft>
                <a:spcPts val="0"/>
              </a:spcAft>
              <a:buClr>
                <a:srgbClr val="5C4736"/>
              </a:buClr>
              <a:buSzPts val="28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571500" lvl="0" indent="-457200" algn="l" rtl="0">
              <a:lnSpc>
                <a:spcPct val="100000"/>
              </a:lnSpc>
              <a:spcBef>
                <a:spcPts val="64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The first affirmative constructive (1AC) is typically pre-written and presents a case to uphold the resolution.</a:t>
            </a:r>
            <a:endParaRPr sz="2600" dirty="0">
              <a:latin typeface="Amasis MT Pro Black" panose="02040A04050005020304" pitchFamily="18" charset="0"/>
            </a:endParaRPr>
          </a:p>
          <a:p>
            <a:pPr marL="457200" lvl="0" indent="-279400" algn="l" rtl="0">
              <a:lnSpc>
                <a:spcPct val="100000"/>
              </a:lnSpc>
              <a:spcBef>
                <a:spcPts val="640"/>
              </a:spcBef>
              <a:spcAft>
                <a:spcPts val="0"/>
              </a:spcAft>
              <a:buClr>
                <a:srgbClr val="5C4736"/>
              </a:buClr>
              <a:buSzPts val="28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571500" lvl="0" indent="-457200" algn="l" rtl="0">
              <a:lnSpc>
                <a:spcPct val="100000"/>
              </a:lnSpc>
              <a:spcBef>
                <a:spcPts val="64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All constructive speeches may be used to introduce, build, and respond to arguments.</a:t>
            </a:r>
            <a:endParaRPr sz="2600" dirty="0">
              <a:latin typeface="Amasis MT Pro Black" panose="02040A040500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56425" y="498975"/>
            <a:ext cx="8603100" cy="875100"/>
          </a:xfrm>
          <a:prstGeom prst="rect">
            <a:avLst/>
          </a:prstGeom>
          <a:noFill/>
          <a:ln>
            <a:noFill/>
          </a:ln>
        </p:spPr>
        <p:txBody>
          <a:bodyPr spcFirstLastPara="1" wrap="square" lIns="92075" tIns="46025" rIns="92075" bIns="46025" anchor="b" anchorCtr="0">
            <a:noAutofit/>
          </a:bodyPr>
          <a:lstStyle/>
          <a:p>
            <a:pPr marL="0" marR="0" lvl="0" indent="0" algn="ctr" rtl="0">
              <a:lnSpc>
                <a:spcPct val="100000"/>
              </a:lnSpc>
              <a:spcBef>
                <a:spcPts val="0"/>
              </a:spcBef>
              <a:spcAft>
                <a:spcPts val="0"/>
              </a:spcAft>
              <a:buSzPts val="1500"/>
              <a:buNone/>
            </a:pPr>
            <a:r>
              <a:rPr lang="en-US" sz="4500" b="1" i="0" u="none" strike="noStrike" cap="none" dirty="0">
                <a:solidFill>
                  <a:srgbClr val="A61C00"/>
                </a:solidFill>
                <a:latin typeface="Amasis MT Pro Black" panose="02040A04050005020304" pitchFamily="18" charset="0"/>
                <a:ea typeface="Cambria"/>
                <a:cs typeface="Cambria"/>
                <a:sym typeface="Cambria"/>
              </a:rPr>
              <a:t>Cross-Examination</a:t>
            </a:r>
            <a:endParaRPr sz="4500" dirty="0">
              <a:latin typeface="Amasis MT Pro Black" panose="02040A04050005020304" pitchFamily="18" charset="0"/>
            </a:endParaRPr>
          </a:p>
        </p:txBody>
      </p:sp>
      <p:sp>
        <p:nvSpPr>
          <p:cNvPr id="207" name="Google Shape;207;p32"/>
          <p:cNvSpPr txBox="1">
            <a:spLocks noGrp="1"/>
          </p:cNvSpPr>
          <p:nvPr>
            <p:ph type="body" idx="1"/>
          </p:nvPr>
        </p:nvSpPr>
        <p:spPr>
          <a:xfrm>
            <a:off x="629275" y="1981200"/>
            <a:ext cx="8057400" cy="4989850"/>
          </a:xfrm>
          <a:prstGeom prst="rect">
            <a:avLst/>
          </a:prstGeom>
          <a:noFill/>
          <a:ln>
            <a:noFill/>
          </a:ln>
        </p:spPr>
        <p:txBody>
          <a:bodyPr spcFirstLastPara="1" wrap="square" lIns="91425" tIns="45700" rIns="91425" bIns="45700" anchor="t" anchorCtr="0">
            <a:noAutofit/>
          </a:bodyPr>
          <a:lstStyle/>
          <a:p>
            <a:pPr marL="571500" lvl="0" indent="-457200" algn="l" rtl="0">
              <a:lnSpc>
                <a:spcPct val="9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One-on-one question and answer.</a:t>
            </a:r>
            <a:endParaRPr sz="2600" dirty="0">
              <a:latin typeface="Amasis MT Pro Black" panose="02040A04050005020304" pitchFamily="18" charset="0"/>
            </a:endParaRPr>
          </a:p>
          <a:p>
            <a:pPr marL="457200" lvl="0" indent="-279400" algn="l" rtl="0">
              <a:lnSpc>
                <a:spcPct val="90000"/>
              </a:lnSpc>
              <a:spcBef>
                <a:spcPts val="0"/>
              </a:spcBef>
              <a:spcAft>
                <a:spcPts val="0"/>
              </a:spcAft>
              <a:buClr>
                <a:srgbClr val="5C4736"/>
              </a:buClr>
              <a:buSzPts val="28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571500" lvl="0" indent="-457200" algn="l" rtl="0">
              <a:lnSpc>
                <a:spcPct val="9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Only direct interaction in the round between the debaters.</a:t>
            </a:r>
            <a:endParaRPr sz="2600" dirty="0">
              <a:latin typeface="Amasis MT Pro Black" panose="02040A04050005020304" pitchFamily="18" charset="0"/>
            </a:endParaRPr>
          </a:p>
          <a:p>
            <a:pPr marL="457200" lvl="0" indent="-279400" algn="l" rtl="0">
              <a:lnSpc>
                <a:spcPct val="90000"/>
              </a:lnSpc>
              <a:spcBef>
                <a:spcPts val="0"/>
              </a:spcBef>
              <a:spcAft>
                <a:spcPts val="0"/>
              </a:spcAft>
              <a:buClr>
                <a:srgbClr val="5C4736"/>
              </a:buClr>
              <a:buSzPts val="28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571500" lvl="0" indent="-457200" algn="l" rtl="0">
              <a:lnSpc>
                <a:spcPct val="9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Debaters face the judge. </a:t>
            </a:r>
            <a:endParaRPr sz="2600" dirty="0">
              <a:latin typeface="Amasis MT Pro Black" panose="02040A04050005020304" pitchFamily="18" charset="0"/>
            </a:endParaRPr>
          </a:p>
          <a:p>
            <a:pPr marL="457200" lvl="0" indent="-279400" algn="l" rtl="0">
              <a:lnSpc>
                <a:spcPct val="90000"/>
              </a:lnSpc>
              <a:spcBef>
                <a:spcPts val="0"/>
              </a:spcBef>
              <a:spcAft>
                <a:spcPts val="0"/>
              </a:spcAft>
              <a:buClr>
                <a:srgbClr val="5C4736"/>
              </a:buClr>
              <a:buSzPts val="2800"/>
              <a:buFont typeface="Arial"/>
              <a:buNone/>
            </a:pPr>
            <a:endParaRPr sz="2600" dirty="0">
              <a:solidFill>
                <a:srgbClr val="3A2D22"/>
              </a:solidFill>
              <a:latin typeface="Amasis MT Pro Black" panose="02040A04050005020304" pitchFamily="18" charset="0"/>
              <a:ea typeface="Times New Roman"/>
              <a:cs typeface="Times New Roman"/>
              <a:sym typeface="Times New Roman"/>
            </a:endParaRPr>
          </a:p>
          <a:p>
            <a:pPr marL="571500" lvl="0" indent="-457200" algn="l" rtl="0">
              <a:lnSpc>
                <a:spcPct val="90000"/>
              </a:lnSpc>
              <a:spcBef>
                <a:spcPts val="0"/>
              </a:spcBef>
              <a:spcAft>
                <a:spcPts val="0"/>
              </a:spcAft>
              <a:buClr>
                <a:srgbClr val="5C4736"/>
              </a:buClr>
              <a:buSzPts val="2800"/>
              <a:buFont typeface="Arial"/>
              <a:buChar char="•"/>
            </a:pPr>
            <a:r>
              <a:rPr lang="en-US" sz="2600" dirty="0">
                <a:solidFill>
                  <a:srgbClr val="3A2D22"/>
                </a:solidFill>
                <a:latin typeface="Amasis MT Pro Black" panose="02040A04050005020304" pitchFamily="18" charset="0"/>
                <a:ea typeface="Times New Roman"/>
                <a:cs typeface="Times New Roman"/>
                <a:sym typeface="Times New Roman"/>
              </a:rPr>
              <a:t>Judges may not question/comment during this time or at all during the round.</a:t>
            </a:r>
            <a:endParaRPr sz="2600" dirty="0">
              <a:latin typeface="Amasis MT Pro Black" panose="02040A04050005020304" pitchFamily="18" charset="0"/>
            </a:endParaRPr>
          </a:p>
        </p:txBody>
      </p:sp>
    </p:spTree>
  </p:cSld>
  <p:clrMapOvr>
    <a:masterClrMapping/>
  </p:clrMapOvr>
</p:sld>
</file>

<file path=ppt/theme/theme1.xml><?xml version="1.0" encoding="utf-8"?>
<a:theme xmlns:a="http://schemas.openxmlformats.org/drawingml/2006/main" name="Legal">
  <a:themeElements>
    <a:clrScheme name="Legal 1">
      <a:dk1>
        <a:srgbClr val="007278"/>
      </a:dk1>
      <a:lt1>
        <a:srgbClr val="A7B1B3"/>
      </a:lt1>
      <a:dk2>
        <a:srgbClr val="000000"/>
      </a:dk2>
      <a:lt2>
        <a:srgbClr val="000000"/>
      </a:lt2>
      <a:accent1>
        <a:srgbClr val="E6E6E6"/>
      </a:accent1>
      <a:accent2>
        <a:srgbClr val="008F96"/>
      </a:accent2>
      <a:accent3>
        <a:srgbClr val="D0D5D6"/>
      </a:accent3>
      <a:accent4>
        <a:srgbClr val="006065"/>
      </a:accent4>
      <a:accent5>
        <a:srgbClr val="F0F0F0"/>
      </a:accent5>
      <a:accent6>
        <a:srgbClr val="008187"/>
      </a:accent6>
      <a:hlink>
        <a:srgbClr val="72C5C9"/>
      </a:hlink>
      <a:folHlink>
        <a:srgbClr val="003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gal">
  <a:themeElements>
    <a:clrScheme name="Legal 1">
      <a:dk1>
        <a:srgbClr val="007278"/>
      </a:dk1>
      <a:lt1>
        <a:srgbClr val="A7B1B3"/>
      </a:lt1>
      <a:dk2>
        <a:srgbClr val="000000"/>
      </a:dk2>
      <a:lt2>
        <a:srgbClr val="000000"/>
      </a:lt2>
      <a:accent1>
        <a:srgbClr val="E6E6E6"/>
      </a:accent1>
      <a:accent2>
        <a:srgbClr val="008F96"/>
      </a:accent2>
      <a:accent3>
        <a:srgbClr val="D0D5D6"/>
      </a:accent3>
      <a:accent4>
        <a:srgbClr val="006065"/>
      </a:accent4>
      <a:accent5>
        <a:srgbClr val="F0F0F0"/>
      </a:accent5>
      <a:accent6>
        <a:srgbClr val="008187"/>
      </a:accent6>
      <a:hlink>
        <a:srgbClr val="72C5C9"/>
      </a:hlink>
      <a:folHlink>
        <a:srgbClr val="003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gal">
  <a:themeElements>
    <a:clrScheme name="Legal 1">
      <a:dk1>
        <a:srgbClr val="007278"/>
      </a:dk1>
      <a:lt1>
        <a:srgbClr val="A7B1B3"/>
      </a:lt1>
      <a:dk2>
        <a:srgbClr val="000000"/>
      </a:dk2>
      <a:lt2>
        <a:srgbClr val="000000"/>
      </a:lt2>
      <a:accent1>
        <a:srgbClr val="E6E6E6"/>
      </a:accent1>
      <a:accent2>
        <a:srgbClr val="008F96"/>
      </a:accent2>
      <a:accent3>
        <a:srgbClr val="D0D5D6"/>
      </a:accent3>
      <a:accent4>
        <a:srgbClr val="006065"/>
      </a:accent4>
      <a:accent5>
        <a:srgbClr val="F0F0F0"/>
      </a:accent5>
      <a:accent6>
        <a:srgbClr val="008187"/>
      </a:accent6>
      <a:hlink>
        <a:srgbClr val="72C5C9"/>
      </a:hlink>
      <a:folHlink>
        <a:srgbClr val="0030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1828</TotalTime>
  <Words>1749</Words>
  <Application>Microsoft Office PowerPoint</Application>
  <PresentationFormat>Custom</PresentationFormat>
  <Paragraphs>284</Paragraphs>
  <Slides>33</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Times New Roman</vt:lpstr>
      <vt:lpstr>Questrial</vt:lpstr>
      <vt:lpstr>Passion One</vt:lpstr>
      <vt:lpstr>Noto Sans Symbols</vt:lpstr>
      <vt:lpstr>Cambria</vt:lpstr>
      <vt:lpstr>Arial</vt:lpstr>
      <vt:lpstr>Amasis MT Pro Black</vt:lpstr>
      <vt:lpstr>Impact</vt:lpstr>
      <vt:lpstr>Legal</vt:lpstr>
      <vt:lpstr>Legal</vt:lpstr>
      <vt:lpstr>1_Legal</vt:lpstr>
      <vt:lpstr>  </vt:lpstr>
      <vt:lpstr>Volunteers make it happen!</vt:lpstr>
      <vt:lpstr>You are Qualified to Judge!</vt:lpstr>
      <vt:lpstr>What to Expect</vt:lpstr>
      <vt:lpstr>What is Debate?</vt:lpstr>
      <vt:lpstr> 2022-23 Debate Resolution</vt:lpstr>
      <vt:lpstr>Round Structure</vt:lpstr>
      <vt:lpstr>Constructives</vt:lpstr>
      <vt:lpstr>Cross-Examination</vt:lpstr>
      <vt:lpstr>Rebuttals</vt:lpstr>
      <vt:lpstr>Support</vt:lpstr>
      <vt:lpstr>Evidence</vt:lpstr>
      <vt:lpstr>Evidence</vt:lpstr>
      <vt:lpstr>Other Key Considerations</vt:lpstr>
      <vt:lpstr>Debater’s Role</vt:lpstr>
      <vt:lpstr>Role of the Judge</vt:lpstr>
      <vt:lpstr>Role of the Judge</vt:lpstr>
      <vt:lpstr>Flowing/Note-taking</vt:lpstr>
      <vt:lpstr>Flowsheet</vt:lpstr>
      <vt:lpstr>Flowsheet</vt:lpstr>
      <vt:lpstr>Flowsheet</vt:lpstr>
      <vt:lpstr>Before the Round Begins</vt:lpstr>
      <vt:lpstr>Before the Round Begins</vt:lpstr>
      <vt:lpstr>Filling Out the Ballot</vt:lpstr>
      <vt:lpstr>Evaluating the Round</vt:lpstr>
      <vt:lpstr>The Student Ballot</vt:lpstr>
      <vt:lpstr>Individual Points/Rank</vt:lpstr>
      <vt:lpstr>The Speed Ballot</vt:lpstr>
      <vt:lpstr>Ballot: Reason For Decision</vt:lpstr>
      <vt:lpstr>Ballot: Reason For Decision</vt:lpstr>
      <vt:lpstr>When the Round is Over</vt:lpstr>
      <vt:lpstr>Rules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Desmond</dc:creator>
  <cp:lastModifiedBy>Diana Higginson</cp:lastModifiedBy>
  <cp:revision>15</cp:revision>
  <cp:lastPrinted>2022-08-10T17:21:52Z</cp:lastPrinted>
  <dcterms:modified xsi:type="dcterms:W3CDTF">2023-01-17T19:38:18Z</dcterms:modified>
</cp:coreProperties>
</file>